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4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5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14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17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9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32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8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33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56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889B-8068-41A8-A1BC-2BB730EA11AF}" type="datetimeFigureOut">
              <a:rPr lang="fr-FR" smtClean="0"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DC40-DB4B-4A9B-AB00-55C00FB037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12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6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8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5582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01663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5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7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3829" cy="68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2844" cy="68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43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Jean-Michel RAYNAUD</dc:creator>
  <cp:lastModifiedBy>Jean-Michel RAYNAUD</cp:lastModifiedBy>
  <cp:revision>2</cp:revision>
  <dcterms:created xsi:type="dcterms:W3CDTF">2016-06-17T16:53:05Z</dcterms:created>
  <dcterms:modified xsi:type="dcterms:W3CDTF">2016-06-19T15:12:17Z</dcterms:modified>
</cp:coreProperties>
</file>