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9080FD19-76F0-417C-8921-A9D3C87B02DC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94915099-E630-45B8-9CC3-602810BFFAA0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301320"/>
            <a:ext cx="9071640" cy="126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Solution support n°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5113440" y="1490400"/>
            <a:ext cx="4426560" cy="4989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latin typeface="Arial"/>
              </a:rPr>
              <a:t>Description de la solution à </a:t>
            </a:r>
            <a:r>
              <a:rPr b="0" lang="fr-FR" sz="2200" spc="-1" strike="noStrike">
                <a:latin typeface="Arial"/>
              </a:rPr>
              <a:t>partir du schéma : </a:t>
            </a:r>
            <a:endParaRPr b="0" lang="fr-FR" sz="2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000" spc="-1" strike="noStrike">
                <a:latin typeface="Arial"/>
              </a:rPr>
              <a:t>(rédiger un texte permettant d’expliquer l’assemblage des pattes et du </a:t>
            </a:r>
            <a:r>
              <a:rPr b="0" lang="fr-FR" sz="1000" spc="-1" strike="noStrike">
                <a:latin typeface="Arial"/>
              </a:rPr>
              <a:t>plateau,  de donner les dimensions du support, d’expliquer la fixation de </a:t>
            </a:r>
            <a:r>
              <a:rPr b="0" lang="fr-FR" sz="1000" spc="-1" strike="noStrike">
                <a:latin typeface="Arial"/>
              </a:rPr>
              <a:t>la carrosserie sur le support, d’expliquer l</a:t>
            </a:r>
            <a:r>
              <a:rPr b="0" lang="fr-FR" sz="1000" spc="-1" strike="noStrike">
                <a:latin typeface="Arial"/>
              </a:rPr>
              <a:t>a fixation du support sur le </a:t>
            </a:r>
            <a:r>
              <a:rPr b="0" lang="fr-FR" sz="1000" spc="-1" strike="noStrike">
                <a:latin typeface="Arial"/>
              </a:rPr>
              <a:t>châssis du robot., d’expliquer l’accessibilité à la partie électronique du </a:t>
            </a:r>
            <a:r>
              <a:rPr b="0" lang="fr-FR" sz="1000" spc="-1" strike="noStrike">
                <a:latin typeface="Arial"/>
              </a:rPr>
              <a:t>robot pour le branchement du câble USB et la mise sous tension)</a:t>
            </a:r>
            <a:endParaRPr b="0" lang="fr-FR" sz="1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1000" spc="-1" strike="noStrike"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504000" y="1980000"/>
            <a:ext cx="4426560" cy="4860000"/>
          </a:xfrm>
          <a:prstGeom prst="rect">
            <a:avLst/>
          </a:prstGeom>
          <a:ln>
            <a:noFill/>
          </a:ln>
        </p:spPr>
      </p:pic>
      <p:sp>
        <p:nvSpPr>
          <p:cNvPr id="85" name="TextShape 3"/>
          <p:cNvSpPr txBox="1"/>
          <p:nvPr/>
        </p:nvSpPr>
        <p:spPr>
          <a:xfrm>
            <a:off x="540000" y="1453320"/>
            <a:ext cx="4320000" cy="346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algn="ctr"/>
            <a:r>
              <a:rPr b="0" lang="fr-FR" sz="1800" spc="-1" strike="noStrike">
                <a:latin typeface="Arial"/>
              </a:rPr>
              <a:t>Numérisation du schéma de la solution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307440"/>
            <a:ext cx="9071640" cy="1250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Validation de la solution support n°1 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151960" y="1769040"/>
            <a:ext cx="4426560" cy="4989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3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latin typeface="Arial"/>
              </a:rPr>
              <a:t> </a:t>
            </a:r>
            <a:endParaRPr b="0" lang="fr-FR" sz="2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latin typeface="Arial"/>
              </a:rPr>
              <a:t>Liste des contraintes respectées par cette solution :</a:t>
            </a:r>
            <a:endParaRPr b="0" lang="fr-FR" sz="2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latin typeface="Arial"/>
              </a:rPr>
              <a:t> </a:t>
            </a:r>
            <a:endParaRPr b="0" lang="fr-FR" sz="2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latin typeface="Arial"/>
              </a:rPr>
              <a:t>Liste des contraintes non respectées par cette solution :</a:t>
            </a:r>
            <a:endParaRPr b="0" lang="fr-FR" sz="2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latin typeface="Arial"/>
              </a:rPr>
              <a:t> </a:t>
            </a:r>
            <a:endParaRPr b="0" lang="fr-FR" sz="2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2200" spc="-1" strike="noStrike">
              <a:latin typeface="Arial"/>
            </a:endParaRPr>
          </a:p>
        </p:txBody>
      </p:sp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540000" y="2160000"/>
            <a:ext cx="4426560" cy="5070960"/>
          </a:xfrm>
          <a:prstGeom prst="rect">
            <a:avLst/>
          </a:prstGeom>
          <a:ln>
            <a:noFill/>
          </a:ln>
        </p:spPr>
      </p:pic>
      <p:sp>
        <p:nvSpPr>
          <p:cNvPr id="89" name="TextShape 3"/>
          <p:cNvSpPr txBox="1"/>
          <p:nvPr/>
        </p:nvSpPr>
        <p:spPr>
          <a:xfrm>
            <a:off x="540000" y="1620000"/>
            <a:ext cx="43200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algn="ctr"/>
            <a:r>
              <a:rPr b="0" lang="fr-FR" sz="1800" spc="-1" strike="noStrike">
                <a:latin typeface="Arial"/>
              </a:rPr>
              <a:t>Photo de la maquette numérique</a:t>
            </a:r>
            <a:endParaRPr b="0" lang="fr-F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Argumentation pour la solution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68360" y="144000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Donner les avantages et inconvénients par rapport aux fonctions et contraintes choisies dans votre cahier des charges.  </a:t>
            </a:r>
            <a:endParaRPr b="0" lang="fr-FR" sz="32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Responsables 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3200" spc="-1" strike="noStrike">
                <a:latin typeface="Arial"/>
              </a:rPr>
              <a:t>Nom :</a:t>
            </a:r>
            <a:endParaRPr b="0" lang="fr-FR" sz="3200" spc="-1" strike="noStrike">
              <a:latin typeface="Arial"/>
            </a:endParaRPr>
          </a:p>
          <a:p>
            <a:pPr algn="ctr"/>
            <a:r>
              <a:rPr b="0" lang="fr-FR" sz="3200" spc="-1" strike="noStrike">
                <a:latin typeface="Arial"/>
              </a:rPr>
              <a:t>Prénom :</a:t>
            </a:r>
            <a:endParaRPr b="0" lang="fr-FR" sz="3200" spc="-1" strike="noStrike">
              <a:latin typeface="Arial"/>
            </a:endParaRPr>
          </a:p>
          <a:p>
            <a:pPr algn="ctr"/>
            <a:r>
              <a:rPr b="0" lang="fr-FR" sz="3200" spc="-1" strike="noStrike">
                <a:latin typeface="Arial"/>
              </a:rPr>
              <a:t>Nom :</a:t>
            </a:r>
            <a:endParaRPr b="0" lang="fr-FR" sz="3200" spc="-1" strike="noStrike">
              <a:latin typeface="Arial"/>
            </a:endParaRPr>
          </a:p>
          <a:p>
            <a:pPr algn="ctr"/>
            <a:r>
              <a:rPr b="0" lang="fr-FR" sz="3200" spc="-1" strike="noStrike">
                <a:latin typeface="Arial"/>
              </a:rPr>
              <a:t>Prénom :</a:t>
            </a:r>
            <a:endParaRPr b="0" lang="fr-F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2015-01-05T09:33:34Z</dcterms:created>
  <dc:creator/>
  <dc:description/>
  <dc:language>fr-FR</dc:language>
  <cp:lastModifiedBy/>
  <dcterms:modified xsi:type="dcterms:W3CDTF">2022-01-17T10:43:19Z</dcterms:modified>
  <cp:revision>21</cp:revision>
  <dc:subject/>
  <dc:title/>
</cp:coreProperties>
</file>