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30.xml.rels" ContentType="application/vnd.openxmlformats-package.relationships+xml"/>
  <Override PartName="/ppt/notesSlides/_rels/notesSlide8.xml.rels" ContentType="application/vnd.openxmlformats-package.relationships+xml"/>
  <Override PartName="/ppt/notesSlides/_rels/notesSlide15.xml.rels" ContentType="application/vnd.openxmlformats-package.relationships+xml"/>
  <Override PartName="/ppt/notesSlides/_rels/notesSlide2.xml.rels" ContentType="application/vnd.openxmlformats-package.relationships+xml"/>
  <Override PartName="/ppt/notesSlides/_rels/notesSlide14.xml.rels" ContentType="application/vnd.openxmlformats-package.relationships+xml"/>
  <Override PartName="/ppt/notesSlides/_rels/notesSlide1.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68.jpeg" ContentType="image/jpeg"/>
  <Override PartName="/ppt/media/image67.jpeg" ContentType="image/jpeg"/>
  <Override PartName="/ppt/media/image65.png" ContentType="image/png"/>
  <Override PartName="/ppt/media/image61.png" ContentType="image/png"/>
  <Override PartName="/ppt/media/image53.png" ContentType="image/png"/>
  <Override PartName="/ppt/media/image52.png" ContentType="image/png"/>
  <Override PartName="/ppt/media/image51.png" ContentType="image/png"/>
  <Override PartName="/ppt/media/image50.png" ContentType="image/png"/>
  <Override PartName="/ppt/media/image49.png" ContentType="image/png"/>
  <Override PartName="/ppt/media/image47.jpeg" ContentType="image/jpeg"/>
  <Override PartName="/ppt/media/image45.jpeg" ContentType="image/jpeg"/>
  <Override PartName="/ppt/media/image43.jpeg" ContentType="image/jpeg"/>
  <Override PartName="/ppt/media/image41.jpeg" ContentType="image/jpeg"/>
  <Override PartName="/ppt/media/image40.jpeg" ContentType="image/jpeg"/>
  <Override PartName="/ppt/media/image39.wmf" ContentType="image/x-wmf"/>
  <Override PartName="/ppt/media/image38.png" ContentType="image/png"/>
  <Override PartName="/ppt/media/image9.jpeg" ContentType="image/jpeg"/>
  <Override PartName="/ppt/media/image8.jpeg" ContentType="image/jpeg"/>
  <Override PartName="/ppt/media/image7.jpeg" ContentType="image/jpeg"/>
  <Override PartName="/ppt/media/image56.jpeg" ContentType="image/jpeg"/>
  <Override PartName="/ppt/media/image1.jpeg" ContentType="image/jpeg"/>
  <Override PartName="/ppt/media/image3.jpeg" ContentType="image/jpeg"/>
  <Override PartName="/ppt/media/image37.jpeg" ContentType="image/jpeg"/>
  <Override PartName="/ppt/media/image14.png" ContentType="image/png"/>
  <Override PartName="/ppt/media/image4.jpeg" ContentType="image/jpeg"/>
  <Override PartName="/ppt/media/image5.jpeg" ContentType="image/jpeg"/>
  <Override PartName="/ppt/media/image16.png" ContentType="image/png"/>
  <Override PartName="/ppt/media/image6.jpeg" ContentType="image/jpeg"/>
  <Override PartName="/ppt/media/image48.png" ContentType="image/png"/>
  <Override PartName="/ppt/media/image23.png" ContentType="image/png"/>
  <Override PartName="/ppt/media/image10.png" ContentType="image/png"/>
  <Override PartName="/ppt/media/image35.png" ContentType="image/png"/>
  <Override PartName="/ppt/media/image46.jpeg" ContentType="image/jpeg"/>
  <Override PartName="/ppt/media/image13.jpeg" ContentType="image/jpeg"/>
  <Override PartName="/ppt/media/image44.jpeg" ContentType="image/jpeg"/>
  <Override PartName="/ppt/media/image11.jpeg" ContentType="image/jpeg"/>
  <Override PartName="/ppt/media/image15.jpeg" ContentType="image/jpeg"/>
  <Override PartName="/ppt/media/image17.jpeg" ContentType="image/jpeg"/>
  <Override PartName="/ppt/media/image18.jpeg" ContentType="image/jpeg"/>
  <Override PartName="/ppt/media/image12.png" ContentType="image/png"/>
  <Override PartName="/ppt/media/image19.jpeg" ContentType="image/jpeg"/>
  <Override PartName="/ppt/media/image20.jpeg" ContentType="image/jpeg"/>
  <Override PartName="/ppt/media/image54.jpeg" ContentType="image/jpeg"/>
  <Override PartName="/ppt/media/image21.jpeg" ContentType="image/jpeg"/>
  <Override PartName="/ppt/media/image55.jpeg" ContentType="image/jpeg"/>
  <Override PartName="/ppt/media/image22.jpeg" ContentType="image/jpeg"/>
  <Override PartName="/ppt/media/image2.jpeg" ContentType="image/jpeg"/>
  <Override PartName="/ppt/media/image24.jpeg" ContentType="image/jpeg"/>
  <Override PartName="/ppt/media/image25.wmf" ContentType="image/x-wmf"/>
  <Override PartName="/ppt/media/image31.png" ContentType="image/png"/>
  <Override PartName="/ppt/media/image26.wmf" ContentType="image/x-wmf"/>
  <Override PartName="/ppt/media/image57.png" ContentType="image/png"/>
  <Override PartName="/ppt/media/hdphoto1.wdp" ContentType="image/vnd.ms-photo"/>
  <Override PartName="/ppt/media/image27.wmf" ContentType="image/x-wmf"/>
  <Override PartName="/ppt/media/image58.png" ContentType="image/png"/>
  <Override PartName="/ppt/media/image28.wmf" ContentType="image/x-wmf"/>
  <Override PartName="/ppt/media/image59.png" ContentType="image/png"/>
  <Override PartName="/ppt/media/image29.wmf" ContentType="image/x-wmf"/>
  <Override PartName="/ppt/media/image60.png" ContentType="image/png"/>
  <Override PartName="/ppt/media/image42.jpeg" ContentType="image/jpeg"/>
  <Override PartName="/ppt/media/image30.wmf" ContentType="image/x-wmf"/>
  <Override PartName="/ppt/media/image62.png" ContentType="image/png"/>
  <Override PartName="/ppt/media/image32.wmf" ContentType="image/x-wmf"/>
  <Override PartName="/ppt/media/image63.png" ContentType="image/png"/>
  <Override PartName="/ppt/media/image33.wmf" ContentType="image/x-wmf"/>
  <Override PartName="/ppt/media/image64.png" ContentType="image/png"/>
  <Override PartName="/ppt/media/image34.wmf" ContentType="image/x-wmf"/>
  <Override PartName="/ppt/media/image66.png" ContentType="image/png"/>
  <Override PartName="/ppt/media/image36.wmf" ContentType="image/x-wmf"/>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presentation.xml" ContentType="application/vnd.openxmlformats-officedocument.presentationml.presentation.main+xml"/>
  <Override PartName="/ppt/theme/theme9.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s/slide1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3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3.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31.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32.xml.rels" ContentType="application/vnd.openxmlformats-package.relationships+xml"/>
  <Override PartName="/ppt/slides/_rels/slide28.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_rels/slideLayout108.xml.rels" ContentType="application/vnd.openxmlformats-package.relationships+xml"/>
  <Override PartName="/ppt/slideLayouts/_rels/slideLayout107.xml.rels" ContentType="application/vnd.openxmlformats-package.relationships+xml"/>
  <Override PartName="/ppt/slideLayouts/_rels/slideLayout106.xml.rels" ContentType="application/vnd.openxmlformats-package.relationships+xml"/>
  <Override PartName="/ppt/slideLayouts/_rels/slideLayout105.xml.rels" ContentType="application/vnd.openxmlformats-package.relationships+xml"/>
  <Override PartName="/ppt/slideLayouts/_rels/slideLayout99.xml.rels" ContentType="application/vnd.openxmlformats-package.relationships+xml"/>
  <Override PartName="/ppt/slideLayouts/_rels/slideLayout104.xml.rels" ContentType="application/vnd.openxmlformats-package.relationships+xml"/>
  <Override PartName="/ppt/slideLayouts/_rels/slideLayout95.xml.rels" ContentType="application/vnd.openxmlformats-package.relationships+xml"/>
  <Override PartName="/ppt/slideLayouts/_rels/slideLayout89.xml.rels" ContentType="application/vnd.openxmlformats-package.relationships+xml"/>
  <Override PartName="/ppt/slideLayouts/_rels/slideLayout88.xml.rels" ContentType="application/vnd.openxmlformats-package.relationships+xml"/>
  <Override PartName="/ppt/slideLayouts/_rels/slideLayout82.xml.rels" ContentType="application/vnd.openxmlformats-package.relationships+xml"/>
  <Override PartName="/ppt/slideLayouts/_rels/slideLayout79.xml.rels" ContentType="application/vnd.openxmlformats-package.relationships+xml"/>
  <Override PartName="/ppt/slideLayouts/_rels/slideLayout85.xml.rels" ContentType="application/vnd.openxmlformats-package.relationships+xml"/>
  <Override PartName="/ppt/slideLayouts/_rels/slideLayout36.xml.rels" ContentType="application/vnd.openxmlformats-package.relationships+xml"/>
  <Override PartName="/ppt/slideLayouts/_rels/slideLayout84.xml.rels" ContentType="application/vnd.openxmlformats-package.relationships+xml"/>
  <Override PartName="/ppt/slideLayouts/_rels/slideLayout35.xml.rels" ContentType="application/vnd.openxmlformats-package.relationships+xml"/>
  <Override PartName="/ppt/slideLayouts/_rels/slideLayout83.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10.xml.rels" ContentType="application/vnd.openxmlformats-package.relationships+xml"/>
  <Override PartName="/ppt/slideLayouts/_rels/slideLayout81.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80.xml.rels" ContentType="application/vnd.openxmlformats-package.relationships+xml"/>
  <Override PartName="/ppt/slideLayouts/_rels/slideLayout31.xml.rels" ContentType="application/vnd.openxmlformats-package.relationships+xml"/>
  <Override PartName="/ppt/slideLayouts/_rels/slideLayout29.xml.rels" ContentType="application/vnd.openxmlformats-package.relationships+xml"/>
  <Override PartName="/ppt/slideLayouts/_rels/slideLayout78.xml.rels" ContentType="application/vnd.openxmlformats-package.relationships+xml"/>
  <Override PartName="/ppt/slideLayouts/_rels/slideLayout30.xml.rels" ContentType="application/vnd.openxmlformats-package.relationships+xml"/>
  <Override PartName="/ppt/slideLayouts/_rels/slideLayout28.xml.rels" ContentType="application/vnd.openxmlformats-package.relationships+xml"/>
  <Override PartName="/ppt/slideLayouts/_rels/slideLayout77.xml.rels" ContentType="application/vnd.openxmlformats-package.relationships+xml"/>
  <Override PartName="/ppt/slideLayouts/_rels/slideLayout39.xml.rels" ContentType="application/vnd.openxmlformats-package.relationships+xml"/>
  <Override PartName="/ppt/slideLayouts/_rels/slideLayout3.xml.rels" ContentType="application/vnd.openxmlformats-package.relationships+xml"/>
  <Override PartName="/ppt/slideLayouts/_rels/slideLayout96.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98.xml.rels" ContentType="application/vnd.openxmlformats-package.relationships+xml"/>
  <Override PartName="/ppt/slideLayouts/_rels/slideLayout49.xml.rels" ContentType="application/vnd.openxmlformats-package.relationships+xml"/>
  <Override PartName="/ppt/slideLayouts/_rels/slideLayout14.xml.rels" ContentType="application/vnd.openxmlformats-package.relationships+xml"/>
  <Override PartName="/ppt/slideLayouts/_rels/slideLayout2.xml.rels" ContentType="application/vnd.openxmlformats-package.relationships+xml"/>
  <Override PartName="/ppt/slideLayouts/_rels/slideLayout46.xml.rels" ContentType="application/vnd.openxmlformats-package.relationships+xml"/>
  <Override PartName="/ppt/slideLayouts/_rels/slideLayout4.xml.rels" ContentType="application/vnd.openxmlformats-package.relationships+xml"/>
  <Override PartName="/ppt/slideLayouts/_rels/slideLayout97.xml.rels" ContentType="application/vnd.openxmlformats-package.relationships+xml"/>
  <Override PartName="/ppt/slideLayouts/_rels/slideLayout48.xml.rels" ContentType="application/vnd.openxmlformats-package.relationships+xml"/>
  <Override PartName="/ppt/slideLayouts/_rels/slideLayout59.xml.rels" ContentType="application/vnd.openxmlformats-package.relationships+xml"/>
  <Override PartName="/ppt/slideLayouts/_rels/slideLayout1.xml.rels" ContentType="application/vnd.openxmlformats-package.relationships+xml"/>
  <Override PartName="/ppt/slideLayouts/_rels/slideLayout60.xml.rels" ContentType="application/vnd.openxmlformats-package.relationships+xml"/>
  <Override PartName="/ppt/slideLayouts/_rels/slideLayout11.xml.rels" ContentType="application/vnd.openxmlformats-package.relationships+xml"/>
  <Override PartName="/ppt/slideLayouts/_rels/slideLayout58.xml.rels" ContentType="application/vnd.openxmlformats-package.relationships+xml"/>
  <Override PartName="/ppt/slideLayouts/_rels/slideLayout20.xml.rels" ContentType="application/vnd.openxmlformats-package.relationships+xml"/>
  <Override PartName="/ppt/slideLayouts/_rels/slideLayout7.xml.rels" ContentType="application/vnd.openxmlformats-package.relationships+xml"/>
  <Override PartName="/ppt/slideLayouts/_rels/slideLayout86.xml.rels" ContentType="application/vnd.openxmlformats-package.relationships+xml"/>
  <Override PartName="/ppt/slideLayouts/_rels/slideLayout37.xml.rels" ContentType="application/vnd.openxmlformats-package.relationships+xml"/>
  <Override PartName="/ppt/slideLayouts/_rels/slideLayout8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90.xml.rels" ContentType="application/vnd.openxmlformats-package.relationships+xml"/>
  <Override PartName="/ppt/slideLayouts/_rels/slideLayout41.xml.rels" ContentType="application/vnd.openxmlformats-package.relationships+xml"/>
  <Override PartName="/ppt/slideLayouts/_rels/slideLayout100.xml.rels" ContentType="application/vnd.openxmlformats-package.relationships+xml"/>
  <Override PartName="/ppt/slideLayouts/_rels/slideLayout91.xml.rels" ContentType="application/vnd.openxmlformats-package.relationships+xml"/>
  <Override PartName="/ppt/slideLayouts/_rels/slideLayout42.xml.rels" ContentType="application/vnd.openxmlformats-package.relationships+xml"/>
  <Override PartName="/ppt/slideLayouts/_rels/slideLayout8.xml.rels" ContentType="application/vnd.openxmlformats-package.relationships+xml"/>
  <Override PartName="/ppt/slideLayouts/_rels/slideLayout21.xml.rels" ContentType="application/vnd.openxmlformats-package.relationships+xml"/>
  <Override PartName="/ppt/slideLayouts/_rels/slideLayout70.xml.rels" ContentType="application/vnd.openxmlformats-package.relationships+xml"/>
  <Override PartName="/ppt/slideLayouts/_rels/slideLayout101.xml.rels" ContentType="application/vnd.openxmlformats-package.relationships+xml"/>
  <Override PartName="/ppt/slideLayouts/_rels/slideLayout92.xml.rels" ContentType="application/vnd.openxmlformats-package.relationships+xml"/>
  <Override PartName="/ppt/slideLayouts/_rels/slideLayout43.xml.rels" ContentType="application/vnd.openxmlformats-package.relationships+xml"/>
  <Override PartName="/ppt/slideLayouts/_rels/slideLayout9.xml.rels" ContentType="application/vnd.openxmlformats-package.relationships+xml"/>
  <Override PartName="/ppt/slideLayouts/_rels/slideLayout22.xml.rels" ContentType="application/vnd.openxmlformats-package.relationships+xml"/>
  <Override PartName="/ppt/slideLayouts/_rels/slideLayout71.xml.rels" ContentType="application/vnd.openxmlformats-package.relationships+xml"/>
  <Override PartName="/ppt/slideLayouts/_rels/slideLayout102.xml.rels" ContentType="application/vnd.openxmlformats-package.relationships+xml"/>
  <Override PartName="/ppt/slideLayouts/_rels/slideLayout93.xml.rels" ContentType="application/vnd.openxmlformats-package.relationships+xml"/>
  <Override PartName="/ppt/slideLayouts/_rels/slideLayout44.xml.rels" ContentType="application/vnd.openxmlformats-package.relationships+xml"/>
  <Override PartName="/ppt/slideLayouts/_rels/slideLayout23.xml.rels" ContentType="application/vnd.openxmlformats-package.relationships+xml"/>
  <Override PartName="/ppt/slideLayouts/_rels/slideLayout72.xml.rels" ContentType="application/vnd.openxmlformats-package.relationships+xml"/>
  <Override PartName="/ppt/slideLayouts/_rels/slideLayout103.xml.rels" ContentType="application/vnd.openxmlformats-package.relationships+xml"/>
  <Override PartName="/ppt/slideLayouts/_rels/slideLayout94.xml.rels" ContentType="application/vnd.openxmlformats-package.relationships+xml"/>
  <Override PartName="/ppt/slideLayouts/_rels/slideLayout45.xml.rels" ContentType="application/vnd.openxmlformats-package.relationships+xml"/>
  <Override PartName="/ppt/slideLayouts/_rels/slideLayout24.xml.rels" ContentType="application/vnd.openxmlformats-package.relationships+xml"/>
  <Override PartName="/ppt/slideLayouts/_rels/slideLayout73.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3.xml.rels" ContentType="application/vnd.openxmlformats-package.relationships+xml"/>
  <Override PartName="/ppt/slideLayouts/_rels/slideLayout54.xml.rels" ContentType="application/vnd.openxmlformats-package.relationships+xml"/>
  <Override PartName="/ppt/slideLayouts/_rels/slideLayout55.xml.rels" ContentType="application/vnd.openxmlformats-package.relationships+xml"/>
  <Override PartName="/ppt/slideLayouts/_rels/slideLayout56.xml.rels" ContentType="application/vnd.openxmlformats-package.relationships+xml"/>
  <Override PartName="/ppt/slideLayouts/_rels/slideLayout57.xml.rels" ContentType="application/vnd.openxmlformats-package.relationships+xml"/>
  <Override PartName="/ppt/slideLayouts/_rels/slideLayout12.xml.rels" ContentType="application/vnd.openxmlformats-package.relationships+xml"/>
  <Override PartName="/ppt/slideLayouts/_rels/slideLayout61.xml.rels" ContentType="application/vnd.openxmlformats-package.relationships+xml"/>
  <Override PartName="/ppt/slideLayouts/_rels/slideLayout13.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15.xml.rels" ContentType="application/vnd.openxmlformats-package.relationships+xml"/>
  <Override PartName="/ppt/slideLayouts/_rels/slideLayout64.xml.rels" ContentType="application/vnd.openxmlformats-package.relationships+xml"/>
  <Override PartName="/ppt/slideLayouts/_rels/slideLayout16.xml.rels" ContentType="application/vnd.openxmlformats-package.relationships+xml"/>
  <Override PartName="/ppt/slideLayouts/_rels/slideLayout65.xml.rels" ContentType="application/vnd.openxmlformats-package.relationships+xml"/>
  <Override PartName="/ppt/slideLayouts/_rels/slideLayout17.xml.rels" ContentType="application/vnd.openxmlformats-package.relationships+xml"/>
  <Override PartName="/ppt/slideLayouts/_rels/slideLayout66.xml.rels" ContentType="application/vnd.openxmlformats-package.relationships+xml"/>
  <Override PartName="/ppt/slideLayouts/_rels/slideLayout18.xml.rels" ContentType="application/vnd.openxmlformats-package.relationships+xml"/>
  <Override PartName="/ppt/slideLayouts/_rels/slideLayout67.xml.rels" ContentType="application/vnd.openxmlformats-package.relationships+xml"/>
  <Override PartName="/ppt/slideLayouts/_rels/slideLayout19.xml.rels" ContentType="application/vnd.openxmlformats-package.relationships+xml"/>
  <Override PartName="/ppt/slideLayouts/_rels/slideLayout68.xml.rels" ContentType="application/vnd.openxmlformats-package.relationships+xml"/>
  <Override PartName="/ppt/slideLayouts/_rels/slideLayout25.xml.rels" ContentType="application/vnd.openxmlformats-package.relationships+xml"/>
  <Override PartName="/ppt/slideLayouts/_rels/slideLayout74.xml.rels" ContentType="application/vnd.openxmlformats-package.relationships+xml"/>
  <Override PartName="/ppt/slideLayouts/_rels/slideLayout26.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42.xml" ContentType="application/vnd.openxmlformats-officedocument.presentationml.slideLayout+xml"/>
  <Override PartName="/ppt/slideLayouts/slideLayout67.xml" ContentType="application/vnd.openxmlformats-officedocument.presentationml.slideLayout+xml"/>
  <Override PartName="/ppt/slideLayouts/slideLayout41.xml" ContentType="application/vnd.openxmlformats-officedocument.presentationml.slideLayout+xml"/>
  <Override PartName="/ppt/slideLayouts/slideLayout66.xml" ContentType="application/vnd.openxmlformats-officedocument.presentationml.slideLayout+xml"/>
  <Override PartName="/ppt/slideLayouts/slideLayout40.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43.xml" ContentType="application/vnd.openxmlformats-officedocument.presentationml.slideLayout+xml"/>
  <Override PartName="/ppt/slideLayouts/slideLayout68.xml" ContentType="application/vnd.openxmlformats-officedocument.presentationml.slideLayout+xml"/>
  <Override PartName="/ppt/slideLayouts/slideLayout8.xml" ContentType="application/vnd.openxmlformats-officedocument.presentationml.slideLayout+xml"/>
  <Override PartName="/ppt/slideLayouts/slideLayout44.xml" ContentType="application/vnd.openxmlformats-officedocument.presentationml.slideLayout+xml"/>
  <Override PartName="/ppt/slideLayouts/slideLayout69.xml" ContentType="application/vnd.openxmlformats-officedocument.presentationml.slideLayout+xml"/>
  <Override PartName="/ppt/slideLayouts/slideLayout9.xml" ContentType="application/vnd.openxmlformats-officedocument.presentationml.slideLayout+xml"/>
  <Override PartName="/ppt/slideLayouts/slideLayout20.xml" ContentType="application/vnd.openxmlformats-officedocument.presentationml.slideLayout+xml"/>
  <Override PartName="/ppt/slideLayouts/slideLayout45.xml" ContentType="application/vnd.openxmlformats-officedocument.presentationml.slideLayout+xml"/>
  <Override PartName="/ppt/slideLayouts/slideLayout36.xml" ContentType="application/vnd.openxmlformats-officedocument.presentationml.slideLayout+xml"/>
  <Override PartName="/ppt/slideLayouts/slideLayout101.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00.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59.xml" ContentType="application/vnd.openxmlformats-officedocument.presentationml.slideLayout+xml"/>
  <Override PartName="/ppt/slideLayouts/slideLayout33.xml" ContentType="application/vnd.openxmlformats-officedocument.presentationml.slideLayout+xml"/>
  <Override PartName="/ppt/slideLayouts/slideLayout58.xml" ContentType="application/vnd.openxmlformats-officedocument.presentationml.slideLayout+xml"/>
  <Override PartName="/ppt/slideLayouts/slideLayout32.xml" ContentType="application/vnd.openxmlformats-officedocument.presentationml.slideLayout+xml"/>
  <Override PartName="/ppt/slideLayouts/slideLayout57.xml" ContentType="application/vnd.openxmlformats-officedocument.presentationml.slideLayout+xml"/>
  <Override PartName="/ppt/slideLayouts/slideLayout31.xml" ContentType="application/vnd.openxmlformats-officedocument.presentationml.slideLayout+xml"/>
  <Override PartName="/ppt/slideLayouts/slideLayout56.xml" ContentType="application/vnd.openxmlformats-officedocument.presentationml.slideLayout+xml"/>
  <Override PartName="/ppt/slideLayouts/slideLayout30.xml" ContentType="application/vnd.openxmlformats-officedocument.presentationml.slideLayout+xml"/>
  <Override PartName="/ppt/slideLayouts/slideLayout55.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49.xml" ContentType="application/vnd.openxmlformats-officedocument.presentationml.slideLayout+xml"/>
  <Override PartName="/ppt/slideLayouts/slideLayout23.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47.xml" ContentType="application/vnd.openxmlformats-officedocument.presentationml.slideLayout+xml"/>
  <Override PartName="/ppt/slideLayouts/slideLayout21.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107.xml" ContentType="application/vnd.openxmlformats-officedocument.presentationml.slideLayout+xml"/>
  <Override PartName="/ppt/slideLayouts/slideLayout4.xml" ContentType="application/vnd.openxmlformats-officedocument.presentationml.slideLayout+xml"/>
  <Override PartName="/ppt/slideLayouts/slideLayout17.xml" ContentType="application/vnd.openxmlformats-officedocument.presentationml.slideLayout+xml"/>
  <Override PartName="/ppt/slideLayouts/slideLayout106.xml" ContentType="application/vnd.openxmlformats-officedocument.presentationml.slideLayout+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102.xml" ContentType="application/vnd.openxmlformats-officedocument.presentationml.slideLayout+xml"/>
  <Override PartName="/ppt/slideLayouts/slideLayout12.xml" ContentType="application/vnd.openxmlformats-officedocument.presentationml.slideLayout+xml"/>
  <Override PartName="/ppt/slideLayouts/slideLayout37.xml" ContentType="application/vnd.openxmlformats-officedocument.presentationml.slideLayout+xml"/>
  <Override PartName="/ppt/slideLayouts/slideLayout103.xml" ContentType="application/vnd.openxmlformats-officedocument.presentationml.slideLayout+xml"/>
  <Override PartName="/ppt/slideLayouts/slideLayout13.xml" ContentType="application/vnd.openxmlformats-officedocument.presentationml.slideLayout+xml"/>
  <Override PartName="/ppt/slideLayouts/slideLayout38.xml" ContentType="application/vnd.openxmlformats-officedocument.presentationml.slideLayout+xml"/>
  <Override PartName="/ppt/slideLayouts/slideLayout104.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39.xml" ContentType="application/vnd.openxmlformats-officedocument.presentationml.slideLayout+xml"/>
  <Override PartName="/ppt/slideLayouts/slideLayout105.xml" ContentType="application/vnd.openxmlformats-officedocument.presentationml.slideLayout+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50.xml" ContentType="application/vnd.openxmlformats-officedocument.presentationml.slideLayout+xml"/>
  <Override PartName="/ppt/slideLayouts/slideLayout75.xml" ContentType="application/vnd.openxmlformats-officedocument.presentationml.slideLayout+xml"/>
  <Override PartName="/ppt/slideLayouts/slideLayout51.xml" ContentType="application/vnd.openxmlformats-officedocument.presentationml.slideLayout+xml"/>
  <Override PartName="/ppt/slideLayouts/slideLayout76.xml" ContentType="application/vnd.openxmlformats-officedocument.presentationml.slideLayout+xml"/>
  <Override PartName="/ppt/slideLayouts/slideLayout52.xml" ContentType="application/vnd.openxmlformats-officedocument.presentationml.slideLayout+xml"/>
  <Override PartName="/ppt/slideLayouts/slideLayout77.xml" ContentType="application/vnd.openxmlformats-officedocument.presentationml.slideLayout+xml"/>
  <Override PartName="/ppt/slideLayouts/slideLayout53.xml" ContentType="application/vnd.openxmlformats-officedocument.presentationml.slideLayout+xml"/>
  <Override PartName="/ppt/slideLayouts/slideLayout78.xml" ContentType="application/vnd.openxmlformats-officedocument.presentationml.slideLayout+xml"/>
  <Override PartName="/ppt/slideLayouts/slideLayout5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notesMaster" Target="notesMasters/notesMaster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
</Relationships>
</file>

<file path=ppt/notesMasters/_rels/notesMaster1.xml.rels><?xml version="1.0" encoding="UTF-8"?>
<Relationships xmlns="http://schemas.openxmlformats.org/package/2006/relationships"><Relationship Id="rId1" Type="http://schemas.openxmlformats.org/officeDocument/2006/relationships/theme" Target="../theme/theme10.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PlaceHolder 1"/>
          <p:cNvSpPr>
            <a:spLocks noGrp="1"/>
          </p:cNvSpPr>
          <p:nvPr>
            <p:ph type="sldImg"/>
          </p:nvPr>
        </p:nvSpPr>
        <p:spPr>
          <a:xfrm>
            <a:off x="216000" y="812520"/>
            <a:ext cx="7127280" cy="4008960"/>
          </a:xfrm>
          <a:prstGeom prst="rect">
            <a:avLst/>
          </a:prstGeom>
        </p:spPr>
        <p:txBody>
          <a:bodyPr lIns="0" rIns="0" tIns="0" bIns="0" anchor="ctr"/>
          <a:p>
            <a:r>
              <a:rPr b="0" lang="fr-FR" sz="1800" spc="-1" strike="noStrike">
                <a:solidFill>
                  <a:srgbClr val="000000"/>
                </a:solidFill>
                <a:latin typeface="Calibri"/>
              </a:rPr>
              <a:t>Cliquez pour déplacer </a:t>
            </a:r>
            <a:r>
              <a:rPr b="0" lang="fr-FR" sz="1800" spc="-1" strike="noStrike">
                <a:solidFill>
                  <a:srgbClr val="000000"/>
                </a:solidFill>
                <a:latin typeface="Calibri"/>
              </a:rPr>
              <a:t>la diapo</a:t>
            </a:r>
            <a:endParaRPr b="0" lang="fr-FR" sz="1800" spc="-1" strike="noStrike">
              <a:solidFill>
                <a:srgbClr val="000000"/>
              </a:solidFill>
              <a:latin typeface="Calibri"/>
            </a:endParaRPr>
          </a:p>
        </p:txBody>
      </p:sp>
      <p:sp>
        <p:nvSpPr>
          <p:cNvPr id="411" name="PlaceHolder 2"/>
          <p:cNvSpPr>
            <a:spLocks noGrp="1"/>
          </p:cNvSpPr>
          <p:nvPr>
            <p:ph type="body"/>
          </p:nvPr>
        </p:nvSpPr>
        <p:spPr>
          <a:xfrm>
            <a:off x="756000" y="5078520"/>
            <a:ext cx="6047640" cy="4811040"/>
          </a:xfrm>
          <a:prstGeom prst="rect">
            <a:avLst/>
          </a:prstGeom>
        </p:spPr>
        <p:txBody>
          <a:bodyPr lIns="0" rIns="0" tIns="0" bIns="0"/>
          <a:p>
            <a:r>
              <a:rPr b="0" lang="fr-FR" sz="2000" spc="-1" strike="noStrike">
                <a:latin typeface="Arial"/>
              </a:rPr>
              <a:t>Cliquez pour modifier le format des notes</a:t>
            </a:r>
            <a:endParaRPr b="0" lang="fr-FR" sz="2000" spc="-1" strike="noStrike">
              <a:latin typeface="Arial"/>
            </a:endParaRPr>
          </a:p>
        </p:txBody>
      </p:sp>
      <p:sp>
        <p:nvSpPr>
          <p:cNvPr id="412" name="PlaceHolder 3"/>
          <p:cNvSpPr>
            <a:spLocks noGrp="1"/>
          </p:cNvSpPr>
          <p:nvPr>
            <p:ph type="hdr"/>
          </p:nvPr>
        </p:nvSpPr>
        <p:spPr>
          <a:xfrm>
            <a:off x="0" y="0"/>
            <a:ext cx="3280680" cy="534240"/>
          </a:xfrm>
          <a:prstGeom prst="rect">
            <a:avLst/>
          </a:prstGeom>
        </p:spPr>
        <p:txBody>
          <a:bodyPr lIns="0" rIns="0" tIns="0" bIns="0"/>
          <a:p>
            <a:r>
              <a:rPr b="0" lang="fr-FR" sz="1400" spc="-1" strike="noStrike">
                <a:latin typeface="Times New Roman"/>
              </a:rPr>
              <a:t>&lt;en-tête&gt;</a:t>
            </a:r>
            <a:endParaRPr b="0" lang="fr-FR" sz="1400" spc="-1" strike="noStrike">
              <a:latin typeface="Times New Roman"/>
            </a:endParaRPr>
          </a:p>
        </p:txBody>
      </p:sp>
      <p:sp>
        <p:nvSpPr>
          <p:cNvPr id="413" name="PlaceHolder 4"/>
          <p:cNvSpPr>
            <a:spLocks noGrp="1"/>
          </p:cNvSpPr>
          <p:nvPr>
            <p:ph type="dt"/>
          </p:nvPr>
        </p:nvSpPr>
        <p:spPr>
          <a:xfrm>
            <a:off x="4278960" y="0"/>
            <a:ext cx="3280680" cy="534240"/>
          </a:xfrm>
          <a:prstGeom prst="rect">
            <a:avLst/>
          </a:prstGeom>
        </p:spPr>
        <p:txBody>
          <a:bodyPr lIns="0" rIns="0" tIns="0" bIns="0"/>
          <a:p>
            <a:pPr algn="r"/>
            <a:r>
              <a:rPr b="0" lang="fr-FR" sz="1400" spc="-1" strike="noStrike">
                <a:latin typeface="Times New Roman"/>
              </a:rPr>
              <a:t>&lt;date/heure&gt;</a:t>
            </a:r>
            <a:endParaRPr b="0" lang="fr-FR" sz="1400" spc="-1" strike="noStrike">
              <a:latin typeface="Times New Roman"/>
            </a:endParaRPr>
          </a:p>
        </p:txBody>
      </p:sp>
      <p:sp>
        <p:nvSpPr>
          <p:cNvPr id="414" name="PlaceHolder 5"/>
          <p:cNvSpPr>
            <a:spLocks noGrp="1"/>
          </p:cNvSpPr>
          <p:nvPr>
            <p:ph type="ftr"/>
          </p:nvPr>
        </p:nvSpPr>
        <p:spPr>
          <a:xfrm>
            <a:off x="0" y="10157400"/>
            <a:ext cx="3280680" cy="534240"/>
          </a:xfrm>
          <a:prstGeom prst="rect">
            <a:avLst/>
          </a:prstGeom>
        </p:spPr>
        <p:txBody>
          <a:bodyPr lIns="0" rIns="0" tIns="0" bIns="0" anchor="b"/>
          <a:p>
            <a:r>
              <a:rPr b="0" lang="fr-FR" sz="1400" spc="-1" strike="noStrike">
                <a:latin typeface="Times New Roman"/>
              </a:rPr>
              <a:t>&lt;pied de page&gt;</a:t>
            </a:r>
            <a:endParaRPr b="0" lang="fr-FR" sz="1400" spc="-1" strike="noStrike">
              <a:latin typeface="Times New Roman"/>
            </a:endParaRPr>
          </a:p>
        </p:txBody>
      </p:sp>
      <p:sp>
        <p:nvSpPr>
          <p:cNvPr id="415" name="PlaceHolder 6"/>
          <p:cNvSpPr>
            <a:spLocks noGrp="1"/>
          </p:cNvSpPr>
          <p:nvPr>
            <p:ph type="sldNum"/>
          </p:nvPr>
        </p:nvSpPr>
        <p:spPr>
          <a:xfrm>
            <a:off x="4278960" y="10157400"/>
            <a:ext cx="3280680" cy="534240"/>
          </a:xfrm>
          <a:prstGeom prst="rect">
            <a:avLst/>
          </a:prstGeom>
        </p:spPr>
        <p:txBody>
          <a:bodyPr lIns="0" rIns="0" tIns="0" bIns="0" anchor="b"/>
          <a:p>
            <a:pPr algn="r"/>
            <a:fld id="{A77975C9-6A41-45EE-A8FC-9457CE22E70E}"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1" name="PlaceHolder 1"/>
          <p:cNvSpPr>
            <a:spLocks noGrp="1"/>
          </p:cNvSpPr>
          <p:nvPr>
            <p:ph type="sldImg"/>
          </p:nvPr>
        </p:nvSpPr>
        <p:spPr>
          <a:xfrm>
            <a:off x="1143000" y="685800"/>
            <a:ext cx="4571640" cy="3428640"/>
          </a:xfrm>
          <a:prstGeom prst="rect">
            <a:avLst/>
          </a:prstGeom>
        </p:spPr>
      </p:sp>
      <p:sp>
        <p:nvSpPr>
          <p:cNvPr id="932"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fr-FR" sz="2000" spc="-1" strike="noStrike">
                <a:latin typeface="Arial"/>
              </a:rPr>
              <a:t>Les débats parlementaires sont accessibles. Ces débats montrent bien la préoccupation des parlementaires sur la nécessité de mieux découvrir des métiers mais aussi la nécessité de maintenir ce qui fera réussir les jeunes futurs citoyens et futurs professionnels. Les débats ont porté aussi sur l’apprentissage qui était au cœur des objectifs assignés aux DIMA   </a:t>
            </a:r>
            <a:endParaRPr b="0" lang="fr-FR" sz="2000" spc="-1" strike="noStrike">
              <a:latin typeface="Arial"/>
            </a:endParaRPr>
          </a:p>
        </p:txBody>
      </p:sp>
      <p:sp>
        <p:nvSpPr>
          <p:cNvPr id="933" name="TextShape 3"/>
          <p:cNvSpPr txBox="1"/>
          <p:nvPr/>
        </p:nvSpPr>
        <p:spPr>
          <a:xfrm>
            <a:off x="3884760" y="8685360"/>
            <a:ext cx="2971440" cy="456840"/>
          </a:xfrm>
          <a:prstGeom prst="rect">
            <a:avLst/>
          </a:prstGeom>
          <a:noFill/>
          <a:ln>
            <a:noFill/>
          </a:ln>
        </p:spPr>
        <p:txBody>
          <a:bodyPr anchor="b"/>
          <a:p>
            <a:pPr algn="r">
              <a:lnSpc>
                <a:spcPct val="100000"/>
              </a:lnSpc>
            </a:pPr>
            <a:fld id="{4844CDFA-21DC-40DF-AB0E-CE6840442526}" type="slidenum">
              <a:rPr b="0" lang="fr-FR" sz="1200" spc="-1" strike="noStrike">
                <a:solidFill>
                  <a:srgbClr val="000000"/>
                </a:solidFill>
                <a:latin typeface="+mn-lt"/>
                <a:ea typeface="+mn-ea"/>
              </a:rPr>
              <a:t>&lt;numéro&gt;</a:t>
            </a:fld>
            <a:endParaRPr b="0" lang="fr-FR"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2" name="PlaceHolder 1"/>
          <p:cNvSpPr>
            <a:spLocks noGrp="1"/>
          </p:cNvSpPr>
          <p:nvPr>
            <p:ph type="sldImg"/>
          </p:nvPr>
        </p:nvSpPr>
        <p:spPr>
          <a:xfrm>
            <a:off x="1143000" y="685800"/>
            <a:ext cx="4571640" cy="3428640"/>
          </a:xfrm>
          <a:prstGeom prst="rect">
            <a:avLst/>
          </a:prstGeom>
        </p:spPr>
      </p:sp>
      <p:sp>
        <p:nvSpPr>
          <p:cNvPr id="953" name="PlaceHolder 2"/>
          <p:cNvSpPr>
            <a:spLocks noGrp="1"/>
          </p:cNvSpPr>
          <p:nvPr>
            <p:ph type="body"/>
          </p:nvPr>
        </p:nvSpPr>
        <p:spPr>
          <a:xfrm>
            <a:off x="685800" y="4343400"/>
            <a:ext cx="5486040" cy="4114440"/>
          </a:xfrm>
          <a:prstGeom prst="rect">
            <a:avLst/>
          </a:prstGeom>
        </p:spPr>
        <p:txBody>
          <a:bodyPr/>
          <a:p>
            <a:endParaRPr b="0" lang="fr-FR" sz="2000" spc="-1" strike="noStrike">
              <a:latin typeface="Arial"/>
            </a:endParaRPr>
          </a:p>
        </p:txBody>
      </p:sp>
      <p:sp>
        <p:nvSpPr>
          <p:cNvPr id="954" name="TextShape 3"/>
          <p:cNvSpPr txBox="1"/>
          <p:nvPr/>
        </p:nvSpPr>
        <p:spPr>
          <a:xfrm>
            <a:off x="3884760" y="8685360"/>
            <a:ext cx="2971440" cy="456840"/>
          </a:xfrm>
          <a:prstGeom prst="rect">
            <a:avLst/>
          </a:prstGeom>
          <a:noFill/>
          <a:ln>
            <a:noFill/>
          </a:ln>
        </p:spPr>
        <p:txBody>
          <a:bodyPr anchor="b"/>
          <a:p>
            <a:pPr algn="r">
              <a:lnSpc>
                <a:spcPct val="100000"/>
              </a:lnSpc>
            </a:pPr>
            <a:fld id="{91C0CA65-3DDF-4EB3-BA21-D0CFE30D4F6E}" type="slidenum">
              <a:rPr b="0" lang="fr-FR" sz="1200" spc="-1" strike="noStrike">
                <a:solidFill>
                  <a:srgbClr val="000000"/>
                </a:solidFill>
                <a:latin typeface="+mn-lt"/>
                <a:ea typeface="+mn-ea"/>
              </a:rPr>
              <a:t>&lt;numéro&gt;</a:t>
            </a:fld>
            <a:endParaRPr b="0" lang="fr-FR"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5" name="PlaceHolder 1"/>
          <p:cNvSpPr>
            <a:spLocks noGrp="1"/>
          </p:cNvSpPr>
          <p:nvPr>
            <p:ph type="sldImg"/>
          </p:nvPr>
        </p:nvSpPr>
        <p:spPr>
          <a:xfrm>
            <a:off x="1143000" y="685800"/>
            <a:ext cx="4571640" cy="3428640"/>
          </a:xfrm>
          <a:prstGeom prst="rect">
            <a:avLst/>
          </a:prstGeom>
        </p:spPr>
      </p:sp>
      <p:sp>
        <p:nvSpPr>
          <p:cNvPr id="956" name="PlaceHolder 2"/>
          <p:cNvSpPr>
            <a:spLocks noGrp="1"/>
          </p:cNvSpPr>
          <p:nvPr>
            <p:ph type="body"/>
          </p:nvPr>
        </p:nvSpPr>
        <p:spPr>
          <a:xfrm>
            <a:off x="685800" y="4343400"/>
            <a:ext cx="5486040" cy="4114440"/>
          </a:xfrm>
          <a:prstGeom prst="rect">
            <a:avLst/>
          </a:prstGeom>
        </p:spPr>
        <p:txBody>
          <a:bodyPr/>
          <a:p>
            <a:endParaRPr b="0" lang="fr-FR" sz="2000" spc="-1" strike="noStrike">
              <a:latin typeface="Arial"/>
            </a:endParaRPr>
          </a:p>
        </p:txBody>
      </p:sp>
      <p:sp>
        <p:nvSpPr>
          <p:cNvPr id="957" name="TextShape 3"/>
          <p:cNvSpPr txBox="1"/>
          <p:nvPr/>
        </p:nvSpPr>
        <p:spPr>
          <a:xfrm>
            <a:off x="3884760" y="8685360"/>
            <a:ext cx="2971440" cy="456840"/>
          </a:xfrm>
          <a:prstGeom prst="rect">
            <a:avLst/>
          </a:prstGeom>
          <a:noFill/>
          <a:ln>
            <a:noFill/>
          </a:ln>
        </p:spPr>
        <p:txBody>
          <a:bodyPr anchor="b"/>
          <a:p>
            <a:pPr algn="r">
              <a:lnSpc>
                <a:spcPct val="100000"/>
              </a:lnSpc>
            </a:pPr>
            <a:fld id="{1D154EF3-6C17-49F0-B24B-E3A5338F0E41}" type="slidenum">
              <a:rPr b="0" lang="fr-FR" sz="1200" spc="-1" strike="noStrike">
                <a:solidFill>
                  <a:srgbClr val="000000"/>
                </a:solidFill>
                <a:latin typeface="+mn-lt"/>
                <a:ea typeface="+mn-ea"/>
              </a:rPr>
              <a:t>&lt;numéro&gt;</a:t>
            </a:fld>
            <a:endParaRPr b="0" lang="fr-FR"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4" name="PlaceHolder 1"/>
          <p:cNvSpPr>
            <a:spLocks noGrp="1"/>
          </p:cNvSpPr>
          <p:nvPr>
            <p:ph type="sldImg"/>
          </p:nvPr>
        </p:nvSpPr>
        <p:spPr>
          <a:xfrm>
            <a:off x="1143000" y="685800"/>
            <a:ext cx="4571640" cy="3428640"/>
          </a:xfrm>
          <a:prstGeom prst="rect">
            <a:avLst/>
          </a:prstGeom>
        </p:spPr>
      </p:sp>
      <p:sp>
        <p:nvSpPr>
          <p:cNvPr id="935"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fr-FR" sz="2000" spc="-1" strike="noStrike">
                <a:latin typeface="Arial"/>
              </a:rPr>
              <a:t>Les évolutions attendues sont essentiellement pédagogiques, elles nécessitent une meilleure synergie et la conception d’un projet pédagogique autour d’un fil conducteur explicite où tous les enseignements s’impliquent et apportent leur contribution à la découverte des métiers et des formations professionnelles, à la construction du projet d’orientation de chaque élève.  </a:t>
            </a:r>
            <a:endParaRPr b="0" lang="fr-FR" sz="2000" spc="-1" strike="noStrike">
              <a:latin typeface="Arial"/>
            </a:endParaRPr>
          </a:p>
        </p:txBody>
      </p:sp>
      <p:sp>
        <p:nvSpPr>
          <p:cNvPr id="936" name="TextShape 3"/>
          <p:cNvSpPr txBox="1"/>
          <p:nvPr/>
        </p:nvSpPr>
        <p:spPr>
          <a:xfrm>
            <a:off x="3884760" y="8685360"/>
            <a:ext cx="2971440" cy="456840"/>
          </a:xfrm>
          <a:prstGeom prst="rect">
            <a:avLst/>
          </a:prstGeom>
          <a:noFill/>
          <a:ln>
            <a:noFill/>
          </a:ln>
        </p:spPr>
        <p:txBody>
          <a:bodyPr anchor="b"/>
          <a:p>
            <a:pPr algn="r">
              <a:lnSpc>
                <a:spcPct val="100000"/>
              </a:lnSpc>
            </a:pPr>
            <a:fld id="{2E673C12-1C00-48A5-89A5-7AFFB24BF62D}" type="slidenum">
              <a:rPr b="0" lang="fr-FR" sz="1200" spc="-1" strike="noStrike">
                <a:solidFill>
                  <a:srgbClr val="000000"/>
                </a:solidFill>
                <a:latin typeface="+mn-lt"/>
                <a:ea typeface="+mn-ea"/>
              </a:rPr>
              <a:t>&lt;numéro&gt;</a:t>
            </a:fld>
            <a:endParaRPr b="0" lang="fr-FR" sz="1200" spc="-1" strike="noStrike">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8" name="PlaceHolder 1"/>
          <p:cNvSpPr>
            <a:spLocks noGrp="1"/>
          </p:cNvSpPr>
          <p:nvPr>
            <p:ph type="sldImg"/>
          </p:nvPr>
        </p:nvSpPr>
        <p:spPr>
          <a:xfrm>
            <a:off x="1143000" y="685800"/>
            <a:ext cx="4571640" cy="3428640"/>
          </a:xfrm>
          <a:prstGeom prst="rect">
            <a:avLst/>
          </a:prstGeom>
        </p:spPr>
      </p:sp>
      <p:sp>
        <p:nvSpPr>
          <p:cNvPr id="959" name="PlaceHolder 2"/>
          <p:cNvSpPr>
            <a:spLocks noGrp="1"/>
          </p:cNvSpPr>
          <p:nvPr>
            <p:ph type="body"/>
          </p:nvPr>
        </p:nvSpPr>
        <p:spPr>
          <a:xfrm>
            <a:off x="685800" y="4343400"/>
            <a:ext cx="5486040" cy="4114440"/>
          </a:xfrm>
          <a:prstGeom prst="rect">
            <a:avLst/>
          </a:prstGeom>
        </p:spPr>
        <p:txBody>
          <a:bodyPr/>
          <a:p>
            <a:endParaRPr b="0" lang="fr-FR" sz="2000" spc="-1" strike="noStrike">
              <a:latin typeface="Arial"/>
            </a:endParaRPr>
          </a:p>
        </p:txBody>
      </p:sp>
      <p:sp>
        <p:nvSpPr>
          <p:cNvPr id="960" name="TextShape 3"/>
          <p:cNvSpPr txBox="1"/>
          <p:nvPr/>
        </p:nvSpPr>
        <p:spPr>
          <a:xfrm>
            <a:off x="3884760" y="8685360"/>
            <a:ext cx="2971440" cy="456840"/>
          </a:xfrm>
          <a:prstGeom prst="rect">
            <a:avLst/>
          </a:prstGeom>
          <a:noFill/>
          <a:ln>
            <a:noFill/>
          </a:ln>
        </p:spPr>
        <p:txBody>
          <a:bodyPr anchor="b"/>
          <a:p>
            <a:pPr algn="r">
              <a:lnSpc>
                <a:spcPct val="100000"/>
              </a:lnSpc>
            </a:pPr>
            <a:fld id="{13E2BDE1-61B7-45A0-9917-9004F5FF9E1F}" type="slidenum">
              <a:rPr b="0" lang="fr-FR" sz="1200" spc="-1" strike="noStrike">
                <a:solidFill>
                  <a:srgbClr val="000000"/>
                </a:solidFill>
                <a:latin typeface="+mn-lt"/>
                <a:ea typeface="+mn-ea"/>
              </a:rPr>
              <a:t>&lt;numéro&gt;</a:t>
            </a:fld>
            <a:endParaRPr b="0" lang="fr-FR"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7" name="PlaceHolder 1"/>
          <p:cNvSpPr>
            <a:spLocks noGrp="1"/>
          </p:cNvSpPr>
          <p:nvPr>
            <p:ph type="sldImg"/>
          </p:nvPr>
        </p:nvSpPr>
        <p:spPr>
          <a:xfrm>
            <a:off x="1143000" y="685800"/>
            <a:ext cx="4571640" cy="3428640"/>
          </a:xfrm>
          <a:prstGeom prst="rect">
            <a:avLst/>
          </a:prstGeom>
        </p:spPr>
      </p:sp>
      <p:sp>
        <p:nvSpPr>
          <p:cNvPr id="938" name="PlaceHolder 2"/>
          <p:cNvSpPr>
            <a:spLocks noGrp="1"/>
          </p:cNvSpPr>
          <p:nvPr>
            <p:ph type="body"/>
          </p:nvPr>
        </p:nvSpPr>
        <p:spPr>
          <a:xfrm>
            <a:off x="685800" y="4343400"/>
            <a:ext cx="5486040" cy="4114440"/>
          </a:xfrm>
          <a:prstGeom prst="rect">
            <a:avLst/>
          </a:prstGeom>
        </p:spPr>
        <p:txBody>
          <a:bodyPr/>
          <a:p>
            <a:pPr>
              <a:lnSpc>
                <a:spcPct val="100000"/>
              </a:lnSpc>
            </a:pPr>
            <a:r>
              <a:rPr b="0" lang="fr-FR" sz="2000" spc="-1" strike="noStrike">
                <a:latin typeface="Arial"/>
              </a:rPr>
              <a:t>La 3</a:t>
            </a:r>
            <a:r>
              <a:rPr b="0" lang="fr-FR" sz="2000" spc="-1" strike="noStrike" baseline="30000">
                <a:latin typeface="Arial"/>
              </a:rPr>
              <a:t>e</a:t>
            </a:r>
            <a:r>
              <a:rPr b="0" lang="fr-FR" sz="2000" spc="-1" strike="noStrike">
                <a:latin typeface="Arial"/>
              </a:rPr>
              <a:t> prépa-métier est une 3</a:t>
            </a:r>
            <a:r>
              <a:rPr b="0" lang="fr-FR" sz="2000" spc="-1" strike="noStrike" baseline="30000">
                <a:latin typeface="Arial"/>
              </a:rPr>
              <a:t>e</a:t>
            </a:r>
            <a:r>
              <a:rPr b="0" lang="fr-FR" sz="2000" spc="-1" strike="noStrike">
                <a:latin typeface="Arial"/>
              </a:rPr>
              <a:t> avec un projet spécifique. Les mêmes enseignements disciplinaires que les autres classes de 3</a:t>
            </a:r>
            <a:r>
              <a:rPr b="0" lang="fr-FR" sz="2000" spc="-1" strike="noStrike" baseline="30000">
                <a:latin typeface="Arial"/>
              </a:rPr>
              <a:t>ème</a:t>
            </a:r>
            <a:r>
              <a:rPr b="0" lang="fr-FR" sz="2000" spc="-1" strike="noStrike">
                <a:latin typeface="Arial"/>
              </a:rPr>
              <a:t> avec le même objectif d’acquisition du socle (niveau 4), et de réussite au DNB.</a:t>
            </a:r>
            <a:endParaRPr b="0" lang="fr-FR" sz="2000" spc="-1" strike="noStrike">
              <a:latin typeface="Arial"/>
            </a:endParaRPr>
          </a:p>
          <a:p>
            <a:pPr>
              <a:lnSpc>
                <a:spcPct val="100000"/>
              </a:lnSpc>
            </a:pPr>
            <a:r>
              <a:rPr b="0" lang="fr-FR" sz="2000" spc="-1" strike="noStrike">
                <a:latin typeface="Arial"/>
              </a:rPr>
              <a:t>Les élèves de 3</a:t>
            </a:r>
            <a:r>
              <a:rPr b="0" lang="fr-FR" sz="2000" spc="-1" strike="noStrike" baseline="30000">
                <a:latin typeface="Arial"/>
              </a:rPr>
              <a:t>ème</a:t>
            </a:r>
            <a:r>
              <a:rPr b="0" lang="fr-FR" sz="2000" spc="-1" strike="noStrike">
                <a:latin typeface="Arial"/>
              </a:rPr>
              <a:t> prépa-métiers reçoivent un enseignement de « découverte professionnelle des métiers et des formations professionnelles » et bénéficient d’un accompagnement à l’orientation plus poussé avec notamment des temps de formation en établissement mais également au sein d’environnement professionnel. Une attention particulière doit être portée sur le développement de la compétence à s’orienter afin d’accompagner au mieux le jeune dans l’élaboration de son projet personnel et professionnel.</a:t>
            </a:r>
            <a:endParaRPr b="0" lang="fr-FR" sz="2000" spc="-1" strike="noStrike">
              <a:latin typeface="Arial"/>
            </a:endParaRPr>
          </a:p>
          <a:p>
            <a:pPr>
              <a:lnSpc>
                <a:spcPct val="100000"/>
              </a:lnSpc>
            </a:pPr>
            <a:r>
              <a:rPr b="0" lang="fr-FR" sz="2000" spc="-1" strike="noStrike">
                <a:latin typeface="Arial"/>
              </a:rPr>
              <a:t>Tout l’enjeu du projet pédagogique de cette classe sera d’articuler, de mettre en cohérence ces différents enseignements et les temps de découverte. </a:t>
            </a:r>
            <a:endParaRPr b="0" lang="fr-FR" sz="2000" spc="-1" strike="noStrike">
              <a:latin typeface="Arial"/>
            </a:endParaRPr>
          </a:p>
          <a:p>
            <a:pPr>
              <a:lnSpc>
                <a:spcPct val="100000"/>
              </a:lnSpc>
            </a:pPr>
            <a:r>
              <a:rPr b="0" lang="fr-FR" sz="1200" spc="-1" strike="noStrike">
                <a:solidFill>
                  <a:srgbClr val="000000"/>
                </a:solidFill>
                <a:latin typeface="+mn-lt"/>
                <a:ea typeface="+mn-ea"/>
              </a:rPr>
              <a:t>Il s’agit d’élaborer un projet autour d’un fil conducteur où chacun pourra apporter sa contribution</a:t>
            </a:r>
            <a:r>
              <a:rPr b="0" lang="fr-FR" sz="2000" spc="-1" strike="noStrike">
                <a:solidFill>
                  <a:srgbClr val="000000"/>
                </a:solidFill>
                <a:latin typeface="+mn-lt"/>
                <a:ea typeface="+mn-ea"/>
              </a:rPr>
              <a:t> à la découverte des métiers et des formations professionnelles et à la construction du projet d’orientation de chaque élève.  </a:t>
            </a:r>
            <a:endParaRPr b="0" lang="fr-FR" sz="2000" spc="-1" strike="noStrike">
              <a:latin typeface="Arial"/>
            </a:endParaRPr>
          </a:p>
        </p:txBody>
      </p:sp>
      <p:sp>
        <p:nvSpPr>
          <p:cNvPr id="939" name="TextShape 3"/>
          <p:cNvSpPr txBox="1"/>
          <p:nvPr/>
        </p:nvSpPr>
        <p:spPr>
          <a:xfrm>
            <a:off x="3884760" y="8685360"/>
            <a:ext cx="2971440" cy="456840"/>
          </a:xfrm>
          <a:prstGeom prst="rect">
            <a:avLst/>
          </a:prstGeom>
          <a:noFill/>
          <a:ln>
            <a:noFill/>
          </a:ln>
        </p:spPr>
        <p:txBody>
          <a:bodyPr anchor="b"/>
          <a:p>
            <a:pPr algn="r">
              <a:lnSpc>
                <a:spcPct val="100000"/>
              </a:lnSpc>
            </a:pPr>
            <a:fld id="{241EF643-FEAF-4A82-AD9E-B0309C938D96}" type="slidenum">
              <a:rPr b="0" lang="fr-FR" sz="1200" spc="-1" strike="noStrike">
                <a:solidFill>
                  <a:srgbClr val="000000"/>
                </a:solidFill>
                <a:latin typeface="+mn-lt"/>
                <a:ea typeface="+mn-ea"/>
              </a:rPr>
              <a:t>&lt;numéro&gt;</a:t>
            </a:fld>
            <a:endParaRPr b="0" lang="fr-FR"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0" name="PlaceHolder 1"/>
          <p:cNvSpPr>
            <a:spLocks noGrp="1"/>
          </p:cNvSpPr>
          <p:nvPr>
            <p:ph type="sldImg"/>
          </p:nvPr>
        </p:nvSpPr>
        <p:spPr>
          <a:xfrm>
            <a:off x="1143000" y="685800"/>
            <a:ext cx="4571640" cy="3428640"/>
          </a:xfrm>
          <a:prstGeom prst="rect">
            <a:avLst/>
          </a:prstGeom>
        </p:spPr>
      </p:sp>
      <p:sp>
        <p:nvSpPr>
          <p:cNvPr id="941"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fr-FR" sz="2000" spc="-1" strike="noStrike">
                <a:latin typeface="Arial"/>
              </a:rPr>
              <a:t>Un fil rouge… qui sera constitué de différents projets, temps d’immersion, stages… tout au long de l’année pour contribuer à la découverte des métiers et des formations professionnelles.</a:t>
            </a:r>
            <a:endParaRPr b="0" lang="fr-FR" sz="2000" spc="-1" strike="noStrike">
              <a:latin typeface="Arial"/>
            </a:endParaRPr>
          </a:p>
          <a:p>
            <a:pPr marL="216000" indent="-216000">
              <a:lnSpc>
                <a:spcPct val="100000"/>
              </a:lnSpc>
            </a:pPr>
            <a:r>
              <a:rPr b="0" lang="fr-FR" sz="2000" spc="-1" strike="noStrike">
                <a:latin typeface="Arial"/>
              </a:rPr>
              <a:t>	</a:t>
            </a:r>
            <a:r>
              <a:rPr b="0" lang="fr-FR" sz="2000" spc="-1" strike="noStrike">
                <a:latin typeface="Arial"/>
              </a:rPr>
              <a:t>- d’une durée limitée (pas de projet fédérateur long avec l’ensemble des disciplines où la plupart du temps les liens sont artificiels)</a:t>
            </a:r>
            <a:endParaRPr b="0" lang="fr-FR" sz="2000" spc="-1" strike="noStrike">
              <a:latin typeface="Arial"/>
            </a:endParaRPr>
          </a:p>
          <a:p>
            <a:pPr marL="216000" indent="-216000">
              <a:lnSpc>
                <a:spcPct val="100000"/>
              </a:lnSpc>
            </a:pPr>
            <a:r>
              <a:rPr b="0" lang="fr-FR" sz="2000" spc="-1" strike="noStrike">
                <a:latin typeface="Arial"/>
              </a:rPr>
              <a:t>	</a:t>
            </a:r>
            <a:r>
              <a:rPr b="0" lang="fr-FR" sz="2000" spc="-1" strike="noStrike">
                <a:latin typeface="Arial"/>
              </a:rPr>
              <a:t>- diversifiées, personnalisées (plus question de mettre dans l’EDT 3h d’atelier – mais des temps d’immersion) </a:t>
            </a:r>
            <a:endParaRPr b="0" lang="fr-FR" sz="2000" spc="-1" strike="noStrike">
              <a:latin typeface="Arial"/>
            </a:endParaRPr>
          </a:p>
          <a:p>
            <a:pPr marL="216000" indent="-216000">
              <a:lnSpc>
                <a:spcPct val="100000"/>
              </a:lnSpc>
            </a:pPr>
            <a:r>
              <a:rPr b="0" lang="fr-FR" sz="2000" spc="-1" strike="noStrike">
                <a:latin typeface="Arial"/>
              </a:rPr>
              <a:t>	</a:t>
            </a:r>
            <a:r>
              <a:rPr b="0" lang="fr-FR" sz="2000" spc="-1" strike="noStrike">
                <a:latin typeface="Arial"/>
              </a:rPr>
              <a:t>- avec des temps collectifs (participation à des projets), des temps personnalisés (au sein des enseignements, de l’AP…), des temps individualisés (accompagnement à l’élaboration du projet, professeur référent…)</a:t>
            </a:r>
            <a:endParaRPr b="0" lang="fr-FR" sz="2000" spc="-1" strike="noStrike">
              <a:latin typeface="Arial"/>
            </a:endParaRPr>
          </a:p>
          <a:p>
            <a:pPr>
              <a:lnSpc>
                <a:spcPct val="100000"/>
              </a:lnSpc>
            </a:pPr>
            <a:r>
              <a:rPr b="0" lang="fr-FR" sz="2000" spc="-1" strike="noStrike">
                <a:latin typeface="Arial"/>
              </a:rPr>
              <a:t>Cela nécessite une organisation annuelle : le projet pédagogique qui doit être conçu sur l’année, avec des temps forts qui permettent aux enseignants de converger vers des objectifs communs, qui permettent de baliser les projets , les activités qui soutiendront ou qui seront développés à l’occasion de ces temps forts </a:t>
            </a:r>
            <a:endParaRPr b="0" lang="fr-FR" sz="2000" spc="-1" strike="noStrike">
              <a:latin typeface="Arial"/>
            </a:endParaRPr>
          </a:p>
          <a:p>
            <a:pPr>
              <a:lnSpc>
                <a:spcPct val="100000"/>
              </a:lnSpc>
            </a:pPr>
            <a:endParaRPr b="0" lang="fr-FR" sz="2000" spc="-1" strike="noStrike">
              <a:latin typeface="Arial"/>
            </a:endParaRPr>
          </a:p>
        </p:txBody>
      </p:sp>
      <p:sp>
        <p:nvSpPr>
          <p:cNvPr id="942" name="TextShape 3"/>
          <p:cNvSpPr txBox="1"/>
          <p:nvPr/>
        </p:nvSpPr>
        <p:spPr>
          <a:xfrm>
            <a:off x="3884760" y="8685360"/>
            <a:ext cx="2971440" cy="456840"/>
          </a:xfrm>
          <a:prstGeom prst="rect">
            <a:avLst/>
          </a:prstGeom>
          <a:noFill/>
          <a:ln>
            <a:noFill/>
          </a:ln>
        </p:spPr>
        <p:txBody>
          <a:bodyPr anchor="b"/>
          <a:p>
            <a:pPr algn="r">
              <a:lnSpc>
                <a:spcPct val="100000"/>
              </a:lnSpc>
            </a:pPr>
            <a:fld id="{EFC2D2E2-C1D6-489E-8A38-A30CAA1E5914}" type="slidenum">
              <a:rPr b="0" lang="fr-FR" sz="1200" spc="-1" strike="noStrike">
                <a:solidFill>
                  <a:srgbClr val="000000"/>
                </a:solidFill>
                <a:latin typeface="+mn-lt"/>
                <a:ea typeface="+mn-ea"/>
              </a:rPr>
              <a:t>&lt;numéro&gt;</a:t>
            </a:fld>
            <a:endParaRPr b="0" lang="fr-FR"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3" name="PlaceHolder 1"/>
          <p:cNvSpPr>
            <a:spLocks noGrp="1"/>
          </p:cNvSpPr>
          <p:nvPr>
            <p:ph type="sldImg"/>
          </p:nvPr>
        </p:nvSpPr>
        <p:spPr>
          <a:xfrm>
            <a:off x="1143000" y="685800"/>
            <a:ext cx="4571640" cy="3428640"/>
          </a:xfrm>
          <a:prstGeom prst="rect">
            <a:avLst/>
          </a:prstGeom>
        </p:spPr>
      </p:sp>
      <p:sp>
        <p:nvSpPr>
          <p:cNvPr id="944"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fr-FR" sz="2000" spc="-1" strike="noStrike">
                <a:latin typeface="Arial"/>
              </a:rPr>
              <a:t>Une proposition d’organisation annuelle (à retrouver dans le vadémécum) :  attention durée des stages en entreprises ne doit pas consommer tous les heures de découverte</a:t>
            </a:r>
            <a:endParaRPr b="0" lang="fr-FR" sz="2000" spc="-1" strike="noStrike">
              <a:latin typeface="Arial"/>
            </a:endParaRPr>
          </a:p>
          <a:p>
            <a:pPr marL="171360" indent="-171000">
              <a:lnSpc>
                <a:spcPct val="100000"/>
              </a:lnSpc>
              <a:buClr>
                <a:srgbClr val="000000"/>
              </a:buClr>
              <a:buFont typeface="StarSymbol"/>
              <a:buChar char="-"/>
            </a:pPr>
            <a:r>
              <a:rPr b="0" lang="fr-FR" sz="2000" spc="-1" strike="noStrike">
                <a:latin typeface="Arial"/>
              </a:rPr>
              <a:t>une progressivité que ce soit dans les enseignements disciplinaires, les temps au sein d’environnements professionnels ou des temps dédiés à la découverte professionnelle des métiers et des formations professionnelles,</a:t>
            </a:r>
            <a:endParaRPr b="0" lang="fr-FR" sz="2000" spc="-1" strike="noStrike">
              <a:latin typeface="Arial"/>
            </a:endParaRPr>
          </a:p>
          <a:p>
            <a:pPr marL="171360" indent="-171000">
              <a:lnSpc>
                <a:spcPct val="100000"/>
              </a:lnSpc>
              <a:buClr>
                <a:srgbClr val="000000"/>
              </a:buClr>
              <a:buFont typeface="StarSymbol"/>
              <a:buChar char="-"/>
            </a:pPr>
            <a:r>
              <a:rPr b="0" lang="fr-FR" sz="2000" spc="-1" strike="noStrike">
                <a:latin typeface="Arial"/>
              </a:rPr>
              <a:t>une articulation</a:t>
            </a:r>
            <a:endParaRPr b="0" lang="fr-FR" sz="2000" spc="-1" strike="noStrike">
              <a:latin typeface="Arial"/>
            </a:endParaRPr>
          </a:p>
        </p:txBody>
      </p:sp>
      <p:sp>
        <p:nvSpPr>
          <p:cNvPr id="945" name="TextShape 3"/>
          <p:cNvSpPr txBox="1"/>
          <p:nvPr/>
        </p:nvSpPr>
        <p:spPr>
          <a:xfrm>
            <a:off x="3884760" y="8685360"/>
            <a:ext cx="2971440" cy="456840"/>
          </a:xfrm>
          <a:prstGeom prst="rect">
            <a:avLst/>
          </a:prstGeom>
          <a:noFill/>
          <a:ln>
            <a:noFill/>
          </a:ln>
        </p:spPr>
        <p:txBody>
          <a:bodyPr anchor="b"/>
          <a:p>
            <a:pPr algn="r">
              <a:lnSpc>
                <a:spcPct val="100000"/>
              </a:lnSpc>
            </a:pPr>
            <a:fld id="{66BDF4A5-C68E-4F62-BC32-1CB23FBB7F1D}" type="slidenum">
              <a:rPr b="0" lang="fr-FR" sz="1200" spc="-1" strike="noStrike">
                <a:solidFill>
                  <a:srgbClr val="000000"/>
                </a:solidFill>
                <a:latin typeface="+mn-lt"/>
                <a:ea typeface="+mn-ea"/>
              </a:rPr>
              <a:t>&lt;numéro&gt;</a:t>
            </a:fld>
            <a:endParaRPr b="0" lang="fr-FR"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6" name="PlaceHolder 1"/>
          <p:cNvSpPr>
            <a:spLocks noGrp="1"/>
          </p:cNvSpPr>
          <p:nvPr>
            <p:ph type="sldImg"/>
          </p:nvPr>
        </p:nvSpPr>
        <p:spPr>
          <a:xfrm>
            <a:off x="1143000" y="685800"/>
            <a:ext cx="4571640" cy="3428640"/>
          </a:xfrm>
          <a:prstGeom prst="rect">
            <a:avLst/>
          </a:prstGeom>
        </p:spPr>
      </p:sp>
      <p:sp>
        <p:nvSpPr>
          <p:cNvPr id="947"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fr-FR" sz="2000" spc="-1" strike="noStrike">
                <a:latin typeface="Arial"/>
              </a:rPr>
              <a:t>Un temps de découverte repose sur une démarche de projet avec des activités de découverte, de réalisations qui permettent :</a:t>
            </a:r>
            <a:endParaRPr b="0" lang="fr-FR" sz="2000" spc="-1" strike="noStrike">
              <a:latin typeface="Arial"/>
            </a:endParaRPr>
          </a:p>
          <a:p>
            <a:pPr marL="216000" indent="-216000">
              <a:lnSpc>
                <a:spcPct val="100000"/>
              </a:lnSpc>
            </a:pPr>
            <a:r>
              <a:rPr b="0" lang="fr-FR" sz="2000" spc="-1" strike="noStrike">
                <a:latin typeface="Arial"/>
              </a:rPr>
              <a:t>	</a:t>
            </a:r>
            <a:r>
              <a:rPr b="0" lang="fr-FR" sz="2000" spc="-1" strike="noStrike">
                <a:latin typeface="Arial"/>
              </a:rPr>
              <a:t>- de développer des compétences du socle (clairement identifiées)</a:t>
            </a:r>
            <a:endParaRPr b="0" lang="fr-FR" sz="2000" spc="-1" strike="noStrike">
              <a:latin typeface="Arial"/>
            </a:endParaRPr>
          </a:p>
          <a:p>
            <a:pPr marL="216000" indent="-216000">
              <a:lnSpc>
                <a:spcPct val="100000"/>
              </a:lnSpc>
            </a:pPr>
            <a:r>
              <a:rPr b="0" lang="fr-FR" sz="2000" spc="-1" strike="noStrike">
                <a:latin typeface="Arial"/>
              </a:rPr>
              <a:t>	</a:t>
            </a:r>
            <a:r>
              <a:rPr b="0" lang="fr-FR" sz="2000" spc="-1" strike="noStrike">
                <a:latin typeface="Arial"/>
              </a:rPr>
              <a:t>- d’aborder des connaissances en enseignement général (en lien avec une ou deux disciplines ?)</a:t>
            </a:r>
            <a:endParaRPr b="0" lang="fr-FR" sz="2000" spc="-1" strike="noStrike">
              <a:latin typeface="Arial"/>
            </a:endParaRPr>
          </a:p>
          <a:p>
            <a:pPr marL="216000" indent="-216000">
              <a:lnSpc>
                <a:spcPct val="100000"/>
              </a:lnSpc>
            </a:pPr>
            <a:r>
              <a:rPr b="0" lang="fr-FR" sz="2000" spc="-1" strike="noStrike">
                <a:latin typeface="Arial"/>
              </a:rPr>
              <a:t>	</a:t>
            </a:r>
            <a:r>
              <a:rPr b="0" lang="fr-FR" sz="2000" spc="-1" strike="noStrike">
                <a:latin typeface="Arial"/>
              </a:rPr>
              <a:t>- de travailler le référentiel du PIIODMEP (des notions : de travail, de contrat de travail…, définir des tâches, un échéancier…)</a:t>
            </a:r>
            <a:endParaRPr b="0" lang="fr-FR" sz="2000" spc="-1" strike="noStrike">
              <a:latin typeface="Arial"/>
            </a:endParaRPr>
          </a:p>
          <a:p>
            <a:pPr marL="216000" indent="-216000">
              <a:lnSpc>
                <a:spcPct val="100000"/>
              </a:lnSpc>
            </a:pPr>
            <a:r>
              <a:rPr b="0" lang="fr-FR" sz="2000" spc="-1" strike="noStrike">
                <a:latin typeface="Arial"/>
              </a:rPr>
              <a:t>Les situations d’apprentissage s’appuient sur des références du monde professionnel.</a:t>
            </a:r>
            <a:endParaRPr b="0" lang="fr-FR" sz="2000" spc="-1" strike="noStrike">
              <a:latin typeface="Arial"/>
            </a:endParaRPr>
          </a:p>
          <a:p>
            <a:pPr marL="216000" indent="-216000">
              <a:lnSpc>
                <a:spcPct val="100000"/>
              </a:lnSpc>
            </a:pPr>
            <a:r>
              <a:rPr b="0" lang="fr-FR" sz="2000" spc="-1" strike="noStrike">
                <a:latin typeface="Arial"/>
              </a:rPr>
              <a:t>Le projet conduit à la découverte de métiers et suscite le questionnement des formations professionnelles.</a:t>
            </a:r>
            <a:endParaRPr b="0" lang="fr-FR" sz="2000" spc="-1" strike="noStrike">
              <a:latin typeface="Arial"/>
            </a:endParaRPr>
          </a:p>
          <a:p>
            <a:pPr marL="216000" indent="-216000">
              <a:lnSpc>
                <a:spcPct val="100000"/>
              </a:lnSpc>
            </a:pPr>
            <a:r>
              <a:rPr b="0" lang="fr-FR" sz="1200" spc="-1" strike="noStrike">
                <a:solidFill>
                  <a:srgbClr val="000000"/>
                </a:solidFill>
                <a:latin typeface="+mn-lt"/>
                <a:ea typeface="+mn-ea"/>
              </a:rPr>
              <a:t>Enfin des temps de synthèse sont à mobiliser pour permettre une analyse réflexive des actions menées (qu’est-ce que je retiens ? Qu’est-ce j’ai découvert ? Qu’est-ce que j’ai appris sur moi ?...) </a:t>
            </a:r>
            <a:r>
              <a:rPr b="0" lang="fr-FR" sz="1200" spc="-1" strike="noStrike">
                <a:solidFill>
                  <a:srgbClr val="000000"/>
                </a:solidFill>
                <a:latin typeface="Wingdings"/>
                <a:ea typeface="+mn-ea"/>
              </a:rPr>
              <a:t></a:t>
            </a:r>
            <a:r>
              <a:rPr b="0" lang="fr-FR" sz="1200" spc="-1" strike="noStrike">
                <a:solidFill>
                  <a:srgbClr val="000000"/>
                </a:solidFill>
                <a:latin typeface="+mn-lt"/>
                <a:ea typeface="+mn-ea"/>
              </a:rPr>
              <a:t> garder une trace dans FOLIOS.</a:t>
            </a:r>
            <a:endParaRPr b="0" lang="fr-FR" sz="1200" spc="-1" strike="noStrike">
              <a:latin typeface="Arial"/>
            </a:endParaRPr>
          </a:p>
        </p:txBody>
      </p:sp>
      <p:sp>
        <p:nvSpPr>
          <p:cNvPr id="948" name="TextShape 3"/>
          <p:cNvSpPr txBox="1"/>
          <p:nvPr/>
        </p:nvSpPr>
        <p:spPr>
          <a:xfrm>
            <a:off x="3884760" y="8685360"/>
            <a:ext cx="2971440" cy="456840"/>
          </a:xfrm>
          <a:prstGeom prst="rect">
            <a:avLst/>
          </a:prstGeom>
          <a:noFill/>
          <a:ln>
            <a:noFill/>
          </a:ln>
        </p:spPr>
        <p:txBody>
          <a:bodyPr anchor="b"/>
          <a:p>
            <a:pPr algn="r">
              <a:lnSpc>
                <a:spcPct val="100000"/>
              </a:lnSpc>
            </a:pPr>
            <a:fld id="{27EF382E-F30C-44B1-AC15-C82D602DA6E6}" type="slidenum">
              <a:rPr b="0" lang="fr-FR" sz="1200" spc="-1" strike="noStrike">
                <a:solidFill>
                  <a:srgbClr val="000000"/>
                </a:solidFill>
                <a:latin typeface="+mn-lt"/>
                <a:ea typeface="+mn-ea"/>
              </a:rPr>
              <a:t>&lt;numéro&gt;</a:t>
            </a:fld>
            <a:endParaRPr b="0" lang="fr-FR"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9" name="PlaceHolder 1"/>
          <p:cNvSpPr>
            <a:spLocks noGrp="1"/>
          </p:cNvSpPr>
          <p:nvPr>
            <p:ph type="sldImg"/>
          </p:nvPr>
        </p:nvSpPr>
        <p:spPr>
          <a:xfrm>
            <a:off x="1143000" y="685800"/>
            <a:ext cx="4571640" cy="3428640"/>
          </a:xfrm>
          <a:prstGeom prst="rect">
            <a:avLst/>
          </a:prstGeom>
        </p:spPr>
      </p:sp>
      <p:sp>
        <p:nvSpPr>
          <p:cNvPr id="950"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fr-FR" sz="2000" spc="-1" strike="noStrike">
                <a:latin typeface="Arial"/>
              </a:rPr>
              <a:t>En terme de pilotage… </a:t>
            </a:r>
            <a:endParaRPr b="0" lang="fr-FR" sz="2000" spc="-1" strike="noStrike">
              <a:latin typeface="Arial"/>
            </a:endParaRPr>
          </a:p>
          <a:p>
            <a:pPr marL="216000" indent="-216000">
              <a:lnSpc>
                <a:spcPct val="100000"/>
              </a:lnSpc>
            </a:pPr>
            <a:r>
              <a:rPr b="0" lang="fr-FR" sz="2000" spc="-1" strike="noStrike">
                <a:latin typeface="Arial"/>
              </a:rPr>
              <a:t>Constats  : des projets trop  souvent informels, non anticipés… des actions en parallèle… nous ne savons pas trop qui fait quoi… ou des projets qui se résument à une liste de sorties, de visites… un manque de liens, de cohérence…</a:t>
            </a:r>
            <a:endParaRPr b="0" lang="fr-FR" sz="2000" spc="-1" strike="noStrike">
              <a:latin typeface="Arial"/>
            </a:endParaRPr>
          </a:p>
          <a:p>
            <a:pPr marL="216000" indent="-216000">
              <a:lnSpc>
                <a:spcPct val="100000"/>
              </a:lnSpc>
            </a:pPr>
            <a:r>
              <a:rPr b="0" lang="fr-FR" sz="2000" spc="-1" strike="noStrike">
                <a:latin typeface="Arial"/>
              </a:rPr>
              <a:t>Nécessité de formaliser un projet pédagogique et d’accompagner les équipes pour la formalisation : mettre l’équipe en projet. Cette nouvelle classe est l’occasion d’engager les équipes à la formalisation du projet pédagogique :</a:t>
            </a:r>
            <a:endParaRPr b="0" lang="fr-FR" sz="2000" spc="-1" strike="noStrike">
              <a:latin typeface="Arial"/>
            </a:endParaRPr>
          </a:p>
          <a:p>
            <a:pPr marL="216000" indent="-216000">
              <a:lnSpc>
                <a:spcPct val="100000"/>
              </a:lnSpc>
            </a:pPr>
            <a:r>
              <a:rPr b="0" lang="fr-FR" sz="2000" spc="-1" strike="noStrike">
                <a:latin typeface="Wingdings"/>
              </a:rPr>
              <a:t> </a:t>
            </a:r>
            <a:r>
              <a:rPr b="0" lang="fr-FR" sz="2000" spc="-1" strike="noStrike">
                <a:latin typeface="Wingdings"/>
              </a:rPr>
              <a:t>donner une méthodologie pour écrire le projet pédagogique…</a:t>
            </a:r>
            <a:endParaRPr b="0" lang="fr-FR" sz="2000" spc="-1" strike="noStrike">
              <a:latin typeface="Arial"/>
            </a:endParaRPr>
          </a:p>
          <a:p>
            <a:pPr marL="216000" indent="-216000">
              <a:lnSpc>
                <a:spcPct val="100000"/>
              </a:lnSpc>
            </a:pPr>
            <a:r>
              <a:rPr b="0" lang="fr-FR" sz="2000" spc="-1" strike="noStrike">
                <a:latin typeface="Wingdings"/>
              </a:rPr>
              <a:t>1 – faire un état des lieux (points positifs, points à améliorer…)</a:t>
            </a:r>
            <a:endParaRPr b="0" lang="fr-FR" sz="2000" spc="-1" strike="noStrike">
              <a:latin typeface="Arial"/>
            </a:endParaRPr>
          </a:p>
          <a:p>
            <a:pPr marL="216000" indent="-216000">
              <a:lnSpc>
                <a:spcPct val="100000"/>
              </a:lnSpc>
            </a:pPr>
            <a:r>
              <a:rPr b="0" lang="fr-FR" sz="2000" spc="-1" strike="noStrike">
                <a:latin typeface="Wingdings"/>
              </a:rPr>
              <a:t>2 – définir (voire prioriser) des objectifs et des actions</a:t>
            </a:r>
            <a:endParaRPr b="0" lang="fr-FR" sz="2000" spc="-1" strike="noStrike">
              <a:latin typeface="Arial"/>
            </a:endParaRPr>
          </a:p>
          <a:p>
            <a:pPr marL="216000" indent="-216000">
              <a:lnSpc>
                <a:spcPct val="100000"/>
              </a:lnSpc>
            </a:pPr>
            <a:r>
              <a:rPr b="0" lang="fr-FR" sz="2000" spc="-1" strike="noStrike">
                <a:latin typeface="Wingdings"/>
              </a:rPr>
              <a:t>3 – identifier les liens possibles… mettre en cohérence</a:t>
            </a:r>
            <a:endParaRPr b="0" lang="fr-FR" sz="2000" spc="-1" strike="noStrike">
              <a:latin typeface="Arial"/>
            </a:endParaRPr>
          </a:p>
          <a:p>
            <a:pPr marL="216000" indent="-216000">
              <a:lnSpc>
                <a:spcPct val="100000"/>
              </a:lnSpc>
            </a:pPr>
            <a:r>
              <a:rPr b="0" lang="fr-FR" sz="2000" spc="-1" strike="noStrike">
                <a:latin typeface="Wingdings"/>
              </a:rPr>
              <a:t>4 – organiser, planifier</a:t>
            </a:r>
            <a:endParaRPr b="0" lang="fr-FR" sz="2000" spc="-1" strike="noStrike">
              <a:latin typeface="Arial"/>
            </a:endParaRPr>
          </a:p>
          <a:p>
            <a:pPr marL="216000" indent="-216000">
              <a:lnSpc>
                <a:spcPct val="100000"/>
              </a:lnSpc>
            </a:pPr>
            <a:r>
              <a:rPr b="0" lang="fr-FR" sz="2000" spc="-1" strike="noStrike">
                <a:latin typeface="Wingdings"/>
              </a:rPr>
              <a:t>5 – mettre en œuvre et réguler… </a:t>
            </a:r>
            <a:endParaRPr b="0" lang="fr-FR" sz="2000" spc="-1" strike="noStrike">
              <a:latin typeface="Arial"/>
            </a:endParaRPr>
          </a:p>
          <a:p>
            <a:pPr marL="216000" indent="-216000">
              <a:lnSpc>
                <a:spcPct val="100000"/>
              </a:lnSpc>
            </a:pPr>
            <a:r>
              <a:rPr b="0" lang="fr-FR" sz="2000" spc="-1" strike="noStrike">
                <a:latin typeface="Wingdings"/>
              </a:rPr>
              <a:t>6 – temps du bilan… </a:t>
            </a:r>
            <a:endParaRPr b="0" lang="fr-FR" sz="2000" spc="-1" strike="noStrike">
              <a:latin typeface="Arial"/>
            </a:endParaRPr>
          </a:p>
          <a:p>
            <a:pPr marL="171360" indent="-171000">
              <a:lnSpc>
                <a:spcPct val="100000"/>
              </a:lnSpc>
              <a:buClr>
                <a:srgbClr val="000000"/>
              </a:buClr>
              <a:buFont typeface="Wingdings" charset="2"/>
              <a:buChar char=""/>
            </a:pPr>
            <a:r>
              <a:rPr b="0" lang="fr-FR" sz="2000" spc="-1" strike="noStrike">
                <a:latin typeface="Wingdings"/>
              </a:rPr>
              <a:t>Proposer un cadre pour formaliser le projet pédagogique (voir proposition dans le vadémécum)</a:t>
            </a:r>
            <a:endParaRPr b="0" lang="fr-FR" sz="2000" spc="-1" strike="noStrike">
              <a:latin typeface="Arial"/>
            </a:endParaRPr>
          </a:p>
          <a:p>
            <a:pPr marL="171360" indent="-171000">
              <a:lnSpc>
                <a:spcPct val="100000"/>
              </a:lnSpc>
              <a:buClr>
                <a:srgbClr val="000000"/>
              </a:buClr>
              <a:buFont typeface="Wingdings" charset="2"/>
              <a:buChar char=""/>
            </a:pPr>
            <a:r>
              <a:rPr b="0" lang="fr-FR" sz="2000" spc="-1" strike="noStrike">
                <a:latin typeface="Wingdings"/>
              </a:rPr>
              <a:t> </a:t>
            </a:r>
            <a:r>
              <a:rPr b="0" lang="fr-FR" sz="2000" spc="-1" strike="noStrike">
                <a:latin typeface="Wingdings"/>
              </a:rPr>
              <a:t>Participer à des temps de régulation ou au bilan afin de permettre à la fois de valoriser le travail effectué et d’impulser des améliorations.</a:t>
            </a:r>
            <a:endParaRPr b="0" lang="fr-FR" sz="2000" spc="-1" strike="noStrike">
              <a:latin typeface="Arial"/>
            </a:endParaRPr>
          </a:p>
        </p:txBody>
      </p:sp>
      <p:sp>
        <p:nvSpPr>
          <p:cNvPr id="951" name="TextShape 3"/>
          <p:cNvSpPr txBox="1"/>
          <p:nvPr/>
        </p:nvSpPr>
        <p:spPr>
          <a:xfrm>
            <a:off x="3884760" y="8685360"/>
            <a:ext cx="2971440" cy="456840"/>
          </a:xfrm>
          <a:prstGeom prst="rect">
            <a:avLst/>
          </a:prstGeom>
          <a:noFill/>
          <a:ln>
            <a:noFill/>
          </a:ln>
        </p:spPr>
        <p:txBody>
          <a:bodyPr anchor="b"/>
          <a:p>
            <a:pPr algn="r">
              <a:lnSpc>
                <a:spcPct val="100000"/>
              </a:lnSpc>
            </a:pPr>
            <a:fld id="{CC1B35EF-0B00-47B6-9888-49700C847AED}" type="slidenum">
              <a:rPr b="0" lang="fr-FR" sz="1200" spc="-1" strike="noStrike">
                <a:solidFill>
                  <a:srgbClr val="000000"/>
                </a:solidFill>
                <a:latin typeface="+mn-lt"/>
                <a:ea typeface="+mn-ea"/>
              </a:rPr>
              <a:t>&lt;numéro&gt;</a:t>
            </a:fld>
            <a:endParaRPr b="0" lang="fr-FR"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4"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5"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79"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380"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2" name="PlaceHolder 1"/>
          <p:cNvSpPr>
            <a:spLocks noGrp="1"/>
          </p:cNvSpPr>
          <p:nvPr>
            <p:ph type="subTitle"/>
          </p:nvPr>
        </p:nvSpPr>
        <p:spPr>
          <a:xfrm>
            <a:off x="1097640" y="3901680"/>
            <a:ext cx="6931440" cy="7784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84"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85"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386"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88"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389"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90"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92"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93"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94"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96"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97"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99"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00"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01"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02"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404"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05"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06"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07"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08"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09"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7"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8"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9"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0"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42"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3"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4"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5"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6"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47"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0"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6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63"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65"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66"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7"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8" name="PlaceHolder 1"/>
          <p:cNvSpPr>
            <a:spLocks noGrp="1"/>
          </p:cNvSpPr>
          <p:nvPr>
            <p:ph type="subTitle"/>
          </p:nvPr>
        </p:nvSpPr>
        <p:spPr>
          <a:xfrm>
            <a:off x="1097640" y="3901680"/>
            <a:ext cx="6931440" cy="7784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7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71"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72"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74"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75"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76"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78"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79"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80"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82"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83"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85"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86"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87"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88"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90"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91"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92"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93"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94"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95"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8"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0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11"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13"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114"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5"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5"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6" name="PlaceHolder 1"/>
          <p:cNvSpPr>
            <a:spLocks noGrp="1"/>
          </p:cNvSpPr>
          <p:nvPr>
            <p:ph type="subTitle"/>
          </p:nvPr>
        </p:nvSpPr>
        <p:spPr>
          <a:xfrm>
            <a:off x="1097640" y="3901680"/>
            <a:ext cx="6931440" cy="7784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18"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19"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120"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22"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123"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24"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26"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27"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28"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30"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31"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33"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34"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35"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36"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38"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39"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40"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41"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42"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43"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52"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54"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7"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18"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56"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157"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8"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9" name="PlaceHolder 1"/>
          <p:cNvSpPr>
            <a:spLocks noGrp="1"/>
          </p:cNvSpPr>
          <p:nvPr>
            <p:ph type="subTitle"/>
          </p:nvPr>
        </p:nvSpPr>
        <p:spPr>
          <a:xfrm>
            <a:off x="1097640" y="3901680"/>
            <a:ext cx="6931440" cy="7784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61"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62"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163"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65"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166"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67"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69"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70"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71"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73"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74"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76"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77"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78"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79"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81"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82"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83"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84"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85"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186"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4"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95"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97"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199"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200"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2" name="PlaceHolder 1"/>
          <p:cNvSpPr>
            <a:spLocks noGrp="1"/>
          </p:cNvSpPr>
          <p:nvPr>
            <p:ph type="subTitle"/>
          </p:nvPr>
        </p:nvSpPr>
        <p:spPr>
          <a:xfrm>
            <a:off x="1097640" y="3901680"/>
            <a:ext cx="6931440" cy="7784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04"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05"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206"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08"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209"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10"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12"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13"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14"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16"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17"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19"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20"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21"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22"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 name="PlaceHolder 1"/>
          <p:cNvSpPr>
            <a:spLocks noGrp="1"/>
          </p:cNvSpPr>
          <p:nvPr>
            <p:ph type="subTitle"/>
          </p:nvPr>
        </p:nvSpPr>
        <p:spPr>
          <a:xfrm>
            <a:off x="1097640" y="3901680"/>
            <a:ext cx="6931440" cy="7784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24"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25"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26"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27"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28"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29"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9"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40"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42"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44"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245"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6"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7" name="PlaceHolder 1"/>
          <p:cNvSpPr>
            <a:spLocks noGrp="1"/>
          </p:cNvSpPr>
          <p:nvPr>
            <p:ph type="subTitle"/>
          </p:nvPr>
        </p:nvSpPr>
        <p:spPr>
          <a:xfrm>
            <a:off x="1097640" y="3901680"/>
            <a:ext cx="6931440" cy="7784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49"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50"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251"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53"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254"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55"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57"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58"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59"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2"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3"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24"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61"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62"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64"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65"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66"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67"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69"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70"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71"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72"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73"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74"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82"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8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85"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87"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288"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9"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0" name="PlaceHolder 1"/>
          <p:cNvSpPr>
            <a:spLocks noGrp="1"/>
          </p:cNvSpPr>
          <p:nvPr>
            <p:ph type="subTitle"/>
          </p:nvPr>
        </p:nvSpPr>
        <p:spPr>
          <a:xfrm>
            <a:off x="1097640" y="3901680"/>
            <a:ext cx="6931440" cy="7784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92"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93"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294"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6"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27"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8"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296"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297"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298"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0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01"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02"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04"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05"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07"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08"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09"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10"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12"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13"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14"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15"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16"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17"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0"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3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33"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35"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336"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37"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1"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2"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38" name="PlaceHolder 1"/>
          <p:cNvSpPr>
            <a:spLocks noGrp="1"/>
          </p:cNvSpPr>
          <p:nvPr>
            <p:ph type="subTitle"/>
          </p:nvPr>
        </p:nvSpPr>
        <p:spPr>
          <a:xfrm>
            <a:off x="1097640" y="3901680"/>
            <a:ext cx="6931440" cy="7784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4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41"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342"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44"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800" spc="-1" strike="noStrike">
              <a:solidFill>
                <a:srgbClr val="005e8b"/>
              </a:solidFill>
              <a:latin typeface="Arial"/>
            </a:endParaRPr>
          </a:p>
        </p:txBody>
      </p:sp>
      <p:sp>
        <p:nvSpPr>
          <p:cNvPr id="345"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46"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48"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49"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50"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52"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53"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55"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56"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57"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58"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60"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61"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62"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63"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64"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
        <p:nvSpPr>
          <p:cNvPr id="365"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4"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75"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1097640" y="3901680"/>
            <a:ext cx="6931440" cy="1679040"/>
          </a:xfrm>
          <a:prstGeom prst="rect">
            <a:avLst/>
          </a:prstGeom>
        </p:spPr>
        <p:txBody>
          <a:bodyPr lIns="0" rIns="0" tIns="0" bIns="0" anchor="ctr"/>
          <a:p>
            <a:endParaRPr b="0" lang="fr-FR" sz="1800" spc="-1" strike="noStrike">
              <a:solidFill>
                <a:srgbClr val="000000"/>
              </a:solidFill>
              <a:latin typeface="Calibri"/>
            </a:endParaRPr>
          </a:p>
        </p:txBody>
      </p:sp>
      <p:sp>
        <p:nvSpPr>
          <p:cNvPr id="377"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800" spc="-1" strike="noStrike">
              <a:solidFill>
                <a:srgbClr val="005e8b"/>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0.png"/><Relationship Id="rId3" Type="http://schemas.openxmlformats.org/officeDocument/2006/relationships/image" Target="../media/image11.jpe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2.png"/><Relationship Id="rId3" Type="http://schemas.openxmlformats.org/officeDocument/2006/relationships/image" Target="../media/image13.jpe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4.png"/><Relationship Id="rId3" Type="http://schemas.openxmlformats.org/officeDocument/2006/relationships/image" Target="../media/image15.jpe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6.png"/><Relationship Id="rId3" Type="http://schemas.openxmlformats.org/officeDocument/2006/relationships/image" Target="../media/image17.jpe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slideLayout" Target="../slideLayouts/slideLayout94.xml"/><Relationship Id="rId15" Type="http://schemas.openxmlformats.org/officeDocument/2006/relationships/slideLayout" Target="../slideLayouts/slideLayout95.xml"/><Relationship Id="rId16"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 Id="rId11" Type="http://schemas.openxmlformats.org/officeDocument/2006/relationships/slideLayout" Target="../slideLayouts/slideLayout102.xml"/><Relationship Id="rId12" Type="http://schemas.openxmlformats.org/officeDocument/2006/relationships/slideLayout" Target="../slideLayouts/slideLayout103.xml"/><Relationship Id="rId13" Type="http://schemas.openxmlformats.org/officeDocument/2006/relationships/slideLayout" Target="../slideLayouts/slideLayout104.xml"/><Relationship Id="rId14" Type="http://schemas.openxmlformats.org/officeDocument/2006/relationships/slideLayout" Target="../slideLayouts/slideLayout105.xml"/><Relationship Id="rId15" Type="http://schemas.openxmlformats.org/officeDocument/2006/relationships/slideLayout" Target="../slideLayouts/slideLayout106.xml"/><Relationship Id="rId16" Type="http://schemas.openxmlformats.org/officeDocument/2006/relationships/slideLayout" Target="../slideLayouts/slideLayout107.xml"/><Relationship Id="rId17"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Image 6" descr=""/>
          <p:cNvPicPr/>
          <p:nvPr/>
        </p:nvPicPr>
        <p:blipFill>
          <a:blip r:embed="rId2"/>
          <a:stretch/>
        </p:blipFill>
        <p:spPr>
          <a:xfrm>
            <a:off x="-3240" y="6840"/>
            <a:ext cx="9167400" cy="6856920"/>
          </a:xfrm>
          <a:prstGeom prst="rect">
            <a:avLst/>
          </a:prstGeom>
          <a:ln>
            <a:noFill/>
          </a:ln>
        </p:spPr>
      </p:pic>
      <p:sp>
        <p:nvSpPr>
          <p:cNvPr id="1" name="CustomShape 1"/>
          <p:cNvSpPr/>
          <p:nvPr/>
        </p:nvSpPr>
        <p:spPr>
          <a:xfrm>
            <a:off x="3095280" y="6146280"/>
            <a:ext cx="4620240" cy="67644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br/>
            <a:r>
              <a:rPr b="0" lang="fr-FR" sz="1000" spc="-1" strike="noStrike" cap="all">
                <a:solidFill>
                  <a:srgbClr val="404040"/>
                </a:solidFill>
                <a:latin typeface="Calibri"/>
              </a:rPr>
              <a:t>la TROISIÈME préPA-MÉTIERS </a:t>
            </a:r>
            <a:endParaRPr b="0" lang="fr-FR" sz="1000" spc="-1" strike="noStrike">
              <a:latin typeface="Arial"/>
            </a:endParaRPr>
          </a:p>
          <a:p>
            <a:pPr>
              <a:lnSpc>
                <a:spcPct val="100000"/>
              </a:lnSpc>
            </a:pPr>
            <a:endParaRPr b="0" lang="fr-FR" sz="1000" spc="-1" strike="noStrike">
              <a:latin typeface="Arial"/>
            </a:endParaRPr>
          </a:p>
        </p:txBody>
      </p:sp>
      <p:sp>
        <p:nvSpPr>
          <p:cNvPr id="2" name="CustomShape 2"/>
          <p:cNvSpPr/>
          <p:nvPr/>
        </p:nvSpPr>
        <p:spPr>
          <a:xfrm>
            <a:off x="6989760" y="6391080"/>
            <a:ext cx="1159920" cy="36468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r>
              <a:rPr b="0" lang="fr-FR" sz="1000" spc="-1" strike="noStrike" cap="all">
                <a:solidFill>
                  <a:srgbClr val="404040"/>
                </a:solidFill>
                <a:latin typeface="Calibri"/>
              </a:rPr>
              <a:t>janvier 2019</a:t>
            </a:r>
            <a:endParaRPr b="0" lang="fr-FR" sz="1000" spc="-1" strike="noStrike">
              <a:latin typeface="Arial"/>
            </a:endParaRPr>
          </a:p>
          <a:p>
            <a:pPr>
              <a:lnSpc>
                <a:spcPct val="100000"/>
              </a:lnSpc>
            </a:pPr>
            <a:endParaRPr b="0" lang="fr-FR" sz="1000" spc="-1" strike="noStrike">
              <a:latin typeface="Arial"/>
            </a:endParaRPr>
          </a:p>
        </p:txBody>
      </p:sp>
      <p:grpSp>
        <p:nvGrpSpPr>
          <p:cNvPr id="3" name="Group 3"/>
          <p:cNvGrpSpPr/>
          <p:nvPr/>
        </p:nvGrpSpPr>
        <p:grpSpPr>
          <a:xfrm>
            <a:off x="3121560" y="2132640"/>
            <a:ext cx="525240" cy="171360"/>
            <a:chOff x="3121560" y="2132640"/>
            <a:chExt cx="525240" cy="171360"/>
          </a:xfrm>
        </p:grpSpPr>
        <p:sp>
          <p:nvSpPr>
            <p:cNvPr id="4" name="CustomShape 4"/>
            <p:cNvSpPr/>
            <p:nvPr/>
          </p:nvSpPr>
          <p:spPr>
            <a:xfrm>
              <a:off x="3121560" y="213264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5" name="CustomShape 5"/>
            <p:cNvSpPr/>
            <p:nvPr/>
          </p:nvSpPr>
          <p:spPr>
            <a:xfrm>
              <a:off x="3162960" y="221868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pic>
        <p:nvPicPr>
          <p:cNvPr id="6" name="Image 3" descr=""/>
          <p:cNvPicPr/>
          <p:nvPr/>
        </p:nvPicPr>
        <p:blipFill>
          <a:blip r:embed="rId3"/>
          <a:stretch/>
        </p:blipFill>
        <p:spPr>
          <a:xfrm>
            <a:off x="376560" y="533160"/>
            <a:ext cx="1935360" cy="701280"/>
          </a:xfrm>
          <a:prstGeom prst="rect">
            <a:avLst/>
          </a:prstGeom>
          <a:ln>
            <a:noFill/>
          </a:ln>
        </p:spPr>
      </p:pic>
      <p:pic>
        <p:nvPicPr>
          <p:cNvPr id="7" name="Image 4" descr=""/>
          <p:cNvPicPr/>
          <p:nvPr/>
        </p:nvPicPr>
        <p:blipFill>
          <a:blip r:embed="rId4"/>
          <a:stretch/>
        </p:blipFill>
        <p:spPr>
          <a:xfrm>
            <a:off x="368280" y="533160"/>
            <a:ext cx="1935360" cy="701280"/>
          </a:xfrm>
          <a:prstGeom prst="rect">
            <a:avLst/>
          </a:prstGeom>
          <a:ln>
            <a:noFill/>
          </a:ln>
        </p:spPr>
      </p:pic>
      <p:sp>
        <p:nvSpPr>
          <p:cNvPr id="8" name="PlaceHolder 6"/>
          <p:cNvSpPr>
            <a:spLocks noGrp="1"/>
          </p:cNvSpPr>
          <p:nvPr>
            <p:ph type="title"/>
          </p:nvPr>
        </p:nvSpPr>
        <p:spPr>
          <a:xfrm>
            <a:off x="3011040" y="1855080"/>
            <a:ext cx="5590080" cy="2005920"/>
          </a:xfrm>
          <a:prstGeom prst="rect">
            <a:avLst/>
          </a:prstGeom>
        </p:spPr>
        <p:txBody>
          <a:bodyPr anchor="ctr"/>
          <a:p>
            <a:pPr>
              <a:lnSpc>
                <a:spcPct val="100000"/>
              </a:lnSpc>
            </a:pPr>
            <a:r>
              <a:rPr b="1" lang="fr-FR" sz="3200" spc="-1" strike="noStrike">
                <a:solidFill>
                  <a:srgbClr val="00a6be"/>
                </a:solidFill>
                <a:latin typeface="Arial Black"/>
                <a:ea typeface="Arial Black"/>
              </a:rPr>
              <a:t>CLIQUEZ ET MODIFIEZ LE TITRE</a:t>
            </a:r>
            <a:endParaRPr b="0" lang="fr-FR" sz="3200" spc="-1" strike="noStrike">
              <a:solidFill>
                <a:srgbClr val="000000"/>
              </a:solidFill>
              <a:latin typeface="Calibri"/>
            </a:endParaRPr>
          </a:p>
        </p:txBody>
      </p:sp>
      <p:sp>
        <p:nvSpPr>
          <p:cNvPr id="9" name="PlaceHolder 7"/>
          <p:cNvSpPr>
            <a:spLocks noGrp="1"/>
          </p:cNvSpPr>
          <p:nvPr>
            <p:ph type="sldNum"/>
          </p:nvPr>
        </p:nvSpPr>
        <p:spPr>
          <a:xfrm>
            <a:off x="8249760" y="6391080"/>
            <a:ext cx="351000" cy="364680"/>
          </a:xfrm>
          <a:prstGeom prst="rect">
            <a:avLst/>
          </a:prstGeom>
        </p:spPr>
        <p:txBody>
          <a:bodyPr anchor="ctr"/>
          <a:p>
            <a:pPr algn="r">
              <a:lnSpc>
                <a:spcPct val="100000"/>
              </a:lnSpc>
            </a:pPr>
            <a:fld id="{23E2296E-5AAE-49D3-9E5A-3FE91CE37730}" type="slidenum">
              <a:rPr b="1" lang="fr-FR" sz="1000" spc="-1" strike="noStrike">
                <a:solidFill>
                  <a:srgbClr val="000000"/>
                </a:solidFill>
                <a:latin typeface="Calibri"/>
              </a:rPr>
              <a:t>&lt;numéro&gt;</a:t>
            </a:fld>
            <a:endParaRPr b="0" lang="fr-FR" sz="1000" spc="-1" strike="noStrike">
              <a:latin typeface="Times New Roman"/>
            </a:endParaRPr>
          </a:p>
        </p:txBody>
      </p:sp>
      <p:sp>
        <p:nvSpPr>
          <p:cNvPr id="10" name="PlaceHolder 8"/>
          <p:cNvSpPr>
            <a:spLocks noGrp="1"/>
          </p:cNvSpPr>
          <p:nvPr>
            <p:ph type="body"/>
          </p:nvPr>
        </p:nvSpPr>
        <p:spPr>
          <a:xfrm>
            <a:off x="3011040" y="5059800"/>
            <a:ext cx="5589720" cy="875520"/>
          </a:xfrm>
          <a:prstGeom prst="rect">
            <a:avLst/>
          </a:prstGeom>
        </p:spPr>
        <p:txBody>
          <a:bodyPr>
            <a:normAutofit/>
          </a:bodyPr>
          <a:p>
            <a:pPr>
              <a:lnSpc>
                <a:spcPct val="100000"/>
              </a:lnSpc>
              <a:spcBef>
                <a:spcPts val="300"/>
              </a:spcBef>
            </a:pPr>
            <a:r>
              <a:rPr b="0" lang="fr-FR" sz="1500" spc="-1" strike="noStrike">
                <a:solidFill>
                  <a:srgbClr val="000000"/>
                </a:solidFill>
                <a:latin typeface="Arial"/>
                <a:ea typeface="Arial"/>
              </a:rPr>
              <a:t>Cliquez pour modifier les styles du texte du masque</a:t>
            </a:r>
            <a:endParaRPr b="0" lang="fr-FR" sz="1500" spc="-1" strike="noStrike">
              <a:solidFill>
                <a:srgbClr val="000000"/>
              </a:solidFill>
              <a:latin typeface="Arial"/>
            </a:endParaRPr>
          </a:p>
        </p:txBody>
      </p:sp>
      <p:sp>
        <p:nvSpPr>
          <p:cNvPr id="11" name="PlaceHolder 9"/>
          <p:cNvSpPr>
            <a:spLocks noGrp="1"/>
          </p:cNvSpPr>
          <p:nvPr>
            <p:ph type="body"/>
          </p:nvPr>
        </p:nvSpPr>
        <p:spPr>
          <a:xfrm>
            <a:off x="3011040" y="3369960"/>
            <a:ext cx="5589720" cy="1156680"/>
          </a:xfrm>
          <a:prstGeom prst="rect">
            <a:avLst/>
          </a:prstGeom>
        </p:spPr>
        <p:txBody>
          <a:bodyPr/>
          <a:p>
            <a:pPr>
              <a:lnSpc>
                <a:spcPct val="100000"/>
              </a:lnSpc>
              <a:spcBef>
                <a:spcPts val="561"/>
              </a:spcBef>
            </a:pPr>
            <a:r>
              <a:rPr b="0" lang="fr-FR" sz="2800" spc="-1" strike="noStrike">
                <a:solidFill>
                  <a:srgbClr val="000000"/>
                </a:solidFill>
                <a:latin typeface="Arial"/>
                <a:ea typeface="Arial"/>
              </a:rPr>
              <a:t>Cliquez pour modifier les styles du texte du masque</a:t>
            </a:r>
            <a:endParaRPr b="0" lang="fr-FR" sz="2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8" name="Image 6" descr=""/>
          <p:cNvPicPr/>
          <p:nvPr/>
        </p:nvPicPr>
        <p:blipFill>
          <a:blip r:embed="rId2"/>
          <a:stretch/>
        </p:blipFill>
        <p:spPr>
          <a:xfrm>
            <a:off x="-3240" y="6840"/>
            <a:ext cx="9167400" cy="6856920"/>
          </a:xfrm>
          <a:prstGeom prst="rect">
            <a:avLst/>
          </a:prstGeom>
          <a:ln>
            <a:noFill/>
          </a:ln>
        </p:spPr>
      </p:pic>
      <p:sp>
        <p:nvSpPr>
          <p:cNvPr id="49" name="CustomShape 1"/>
          <p:cNvSpPr/>
          <p:nvPr/>
        </p:nvSpPr>
        <p:spPr>
          <a:xfrm>
            <a:off x="3095280" y="6146280"/>
            <a:ext cx="4620240" cy="67644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br/>
            <a:r>
              <a:rPr b="0" lang="fr-FR" sz="1000" spc="-1" strike="noStrike" cap="all">
                <a:solidFill>
                  <a:srgbClr val="404040"/>
                </a:solidFill>
                <a:latin typeface="Calibri"/>
              </a:rPr>
              <a:t>la TROISIÈME préPA-MÉTIERS </a:t>
            </a:r>
            <a:endParaRPr b="0" lang="fr-FR" sz="1000" spc="-1" strike="noStrike">
              <a:latin typeface="Arial"/>
            </a:endParaRPr>
          </a:p>
          <a:p>
            <a:pPr>
              <a:lnSpc>
                <a:spcPct val="100000"/>
              </a:lnSpc>
            </a:pPr>
            <a:endParaRPr b="0" lang="fr-FR" sz="1000" spc="-1" strike="noStrike">
              <a:latin typeface="Arial"/>
            </a:endParaRPr>
          </a:p>
        </p:txBody>
      </p:sp>
      <p:sp>
        <p:nvSpPr>
          <p:cNvPr id="50" name="CustomShape 2"/>
          <p:cNvSpPr/>
          <p:nvPr/>
        </p:nvSpPr>
        <p:spPr>
          <a:xfrm>
            <a:off x="6989760" y="6391080"/>
            <a:ext cx="1159920" cy="36468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r>
              <a:rPr b="0" lang="fr-FR" sz="1000" spc="-1" strike="noStrike" cap="all">
                <a:solidFill>
                  <a:srgbClr val="404040"/>
                </a:solidFill>
                <a:latin typeface="Calibri"/>
              </a:rPr>
              <a:t>janvier 2019</a:t>
            </a:r>
            <a:endParaRPr b="0" lang="fr-FR" sz="1000" spc="-1" strike="noStrike">
              <a:latin typeface="Arial"/>
            </a:endParaRPr>
          </a:p>
          <a:p>
            <a:pPr>
              <a:lnSpc>
                <a:spcPct val="100000"/>
              </a:lnSpc>
            </a:pPr>
            <a:endParaRPr b="0" lang="fr-FR" sz="1000" spc="-1" strike="noStrike">
              <a:latin typeface="Arial"/>
            </a:endParaRPr>
          </a:p>
        </p:txBody>
      </p:sp>
      <p:grpSp>
        <p:nvGrpSpPr>
          <p:cNvPr id="51" name="Group 3"/>
          <p:cNvGrpSpPr/>
          <p:nvPr/>
        </p:nvGrpSpPr>
        <p:grpSpPr>
          <a:xfrm>
            <a:off x="3121560" y="2132640"/>
            <a:ext cx="525240" cy="171360"/>
            <a:chOff x="3121560" y="2132640"/>
            <a:chExt cx="525240" cy="171360"/>
          </a:xfrm>
        </p:grpSpPr>
        <p:sp>
          <p:nvSpPr>
            <p:cNvPr id="52" name="CustomShape 4"/>
            <p:cNvSpPr/>
            <p:nvPr/>
          </p:nvSpPr>
          <p:spPr>
            <a:xfrm>
              <a:off x="3121560" y="213264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53" name="CustomShape 5"/>
            <p:cNvSpPr/>
            <p:nvPr/>
          </p:nvSpPr>
          <p:spPr>
            <a:xfrm>
              <a:off x="3162960" y="221868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pic>
        <p:nvPicPr>
          <p:cNvPr id="54" name="Image 3" descr=""/>
          <p:cNvPicPr/>
          <p:nvPr/>
        </p:nvPicPr>
        <p:blipFill>
          <a:blip r:embed="rId3"/>
          <a:stretch/>
        </p:blipFill>
        <p:spPr>
          <a:xfrm>
            <a:off x="376560" y="533160"/>
            <a:ext cx="1935360" cy="701280"/>
          </a:xfrm>
          <a:prstGeom prst="rect">
            <a:avLst/>
          </a:prstGeom>
          <a:ln>
            <a:noFill/>
          </a:ln>
        </p:spPr>
      </p:pic>
      <p:pic>
        <p:nvPicPr>
          <p:cNvPr id="55" name="Image 4" descr=""/>
          <p:cNvPicPr/>
          <p:nvPr/>
        </p:nvPicPr>
        <p:blipFill>
          <a:blip r:embed="rId4"/>
          <a:stretch/>
        </p:blipFill>
        <p:spPr>
          <a:xfrm>
            <a:off x="368280" y="533160"/>
            <a:ext cx="1935360" cy="701280"/>
          </a:xfrm>
          <a:prstGeom prst="rect">
            <a:avLst/>
          </a:prstGeom>
          <a:ln>
            <a:noFill/>
          </a:ln>
        </p:spPr>
      </p:pic>
      <p:sp>
        <p:nvSpPr>
          <p:cNvPr id="56" name="PlaceHolder 6"/>
          <p:cNvSpPr>
            <a:spLocks noGrp="1"/>
          </p:cNvSpPr>
          <p:nvPr>
            <p:ph type="title"/>
          </p:nvPr>
        </p:nvSpPr>
        <p:spPr>
          <a:xfrm>
            <a:off x="3011040" y="1855080"/>
            <a:ext cx="5590080" cy="2005920"/>
          </a:xfrm>
          <a:prstGeom prst="rect">
            <a:avLst/>
          </a:prstGeom>
        </p:spPr>
        <p:txBody>
          <a:bodyPr anchor="ctr"/>
          <a:p>
            <a:pPr>
              <a:lnSpc>
                <a:spcPct val="100000"/>
              </a:lnSpc>
            </a:pPr>
            <a:r>
              <a:rPr b="1" lang="fr-FR" sz="3200" spc="-1" strike="noStrike">
                <a:solidFill>
                  <a:srgbClr val="00a6be"/>
                </a:solidFill>
                <a:latin typeface="Arial Black"/>
                <a:ea typeface="Arial Black"/>
              </a:rPr>
              <a:t>CLIQUEZ ET MODIFIEZ LE TITRE</a:t>
            </a:r>
            <a:endParaRPr b="0" lang="fr-FR" sz="3200" spc="-1" strike="noStrike">
              <a:solidFill>
                <a:srgbClr val="000000"/>
              </a:solidFill>
              <a:latin typeface="Calibri"/>
            </a:endParaRPr>
          </a:p>
        </p:txBody>
      </p:sp>
      <p:sp>
        <p:nvSpPr>
          <p:cNvPr id="57" name="PlaceHolder 7"/>
          <p:cNvSpPr>
            <a:spLocks noGrp="1"/>
          </p:cNvSpPr>
          <p:nvPr>
            <p:ph type="sldNum"/>
          </p:nvPr>
        </p:nvSpPr>
        <p:spPr>
          <a:xfrm>
            <a:off x="8249760" y="6391080"/>
            <a:ext cx="351000" cy="364680"/>
          </a:xfrm>
          <a:prstGeom prst="rect">
            <a:avLst/>
          </a:prstGeom>
        </p:spPr>
        <p:txBody>
          <a:bodyPr anchor="ctr"/>
          <a:p>
            <a:pPr algn="r">
              <a:lnSpc>
                <a:spcPct val="100000"/>
              </a:lnSpc>
            </a:pPr>
            <a:fld id="{A7709A45-D9B3-4500-880F-A98F376B9313}" type="slidenum">
              <a:rPr b="1" lang="fr-FR" sz="1000" spc="-1" strike="noStrike">
                <a:solidFill>
                  <a:srgbClr val="000000"/>
                </a:solidFill>
                <a:latin typeface="Calibri"/>
              </a:rPr>
              <a:t>&lt;numéro&gt;</a:t>
            </a:fld>
            <a:endParaRPr b="0" lang="fr-FR" sz="1000" spc="-1" strike="noStrike">
              <a:latin typeface="Times New Roman"/>
            </a:endParaRPr>
          </a:p>
        </p:txBody>
      </p:sp>
      <p:sp>
        <p:nvSpPr>
          <p:cNvPr id="58" name="PlaceHolder 8"/>
          <p:cNvSpPr>
            <a:spLocks noGrp="1"/>
          </p:cNvSpPr>
          <p:nvPr>
            <p:ph type="body"/>
          </p:nvPr>
        </p:nvSpPr>
        <p:spPr>
          <a:xfrm>
            <a:off x="3011040" y="5059800"/>
            <a:ext cx="5589720" cy="875520"/>
          </a:xfrm>
          <a:prstGeom prst="rect">
            <a:avLst/>
          </a:prstGeom>
        </p:spPr>
        <p:txBody>
          <a:bodyPr>
            <a:normAutofit/>
          </a:bodyPr>
          <a:p>
            <a:pPr>
              <a:lnSpc>
                <a:spcPct val="100000"/>
              </a:lnSpc>
              <a:spcBef>
                <a:spcPts val="300"/>
              </a:spcBef>
            </a:pPr>
            <a:r>
              <a:rPr b="0" lang="fr-FR" sz="1500" spc="-1" strike="noStrike">
                <a:solidFill>
                  <a:srgbClr val="000000"/>
                </a:solidFill>
                <a:latin typeface="Arial"/>
                <a:ea typeface="Arial"/>
              </a:rPr>
              <a:t>Cliquez pour modifier les styles du texte du masque</a:t>
            </a:r>
            <a:endParaRPr b="0" lang="fr-FR" sz="1500" spc="-1" strike="noStrike">
              <a:solidFill>
                <a:srgbClr val="000000"/>
              </a:solidFill>
              <a:latin typeface="Arial"/>
            </a:endParaRPr>
          </a:p>
        </p:txBody>
      </p:sp>
      <p:sp>
        <p:nvSpPr>
          <p:cNvPr id="59" name="PlaceHolder 9"/>
          <p:cNvSpPr>
            <a:spLocks noGrp="1"/>
          </p:cNvSpPr>
          <p:nvPr>
            <p:ph type="body"/>
          </p:nvPr>
        </p:nvSpPr>
        <p:spPr>
          <a:xfrm>
            <a:off x="3011040" y="3369960"/>
            <a:ext cx="5589720" cy="1156680"/>
          </a:xfrm>
          <a:prstGeom prst="rect">
            <a:avLst/>
          </a:prstGeom>
        </p:spPr>
        <p:txBody>
          <a:bodyPr/>
          <a:p>
            <a:pPr>
              <a:lnSpc>
                <a:spcPct val="100000"/>
              </a:lnSpc>
              <a:spcBef>
                <a:spcPts val="561"/>
              </a:spcBef>
            </a:pPr>
            <a:r>
              <a:rPr b="0" lang="fr-FR" sz="2800" spc="-1" strike="noStrike">
                <a:solidFill>
                  <a:srgbClr val="000000"/>
                </a:solidFill>
                <a:latin typeface="Arial"/>
                <a:ea typeface="Arial"/>
              </a:rPr>
              <a:t>Cliquez pour modifier les styles du texte du masque</a:t>
            </a:r>
            <a:endParaRPr b="0" lang="fr-FR" sz="2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6" name="Image 6" descr=""/>
          <p:cNvPicPr/>
          <p:nvPr/>
        </p:nvPicPr>
        <p:blipFill>
          <a:blip r:embed="rId2"/>
          <a:stretch/>
        </p:blipFill>
        <p:spPr>
          <a:xfrm>
            <a:off x="-3240" y="6840"/>
            <a:ext cx="9167400" cy="6856920"/>
          </a:xfrm>
          <a:prstGeom prst="rect">
            <a:avLst/>
          </a:prstGeom>
          <a:ln>
            <a:noFill/>
          </a:ln>
        </p:spPr>
      </p:pic>
      <p:sp>
        <p:nvSpPr>
          <p:cNvPr id="97" name="CustomShape 1"/>
          <p:cNvSpPr/>
          <p:nvPr/>
        </p:nvSpPr>
        <p:spPr>
          <a:xfrm>
            <a:off x="3095280" y="6146280"/>
            <a:ext cx="4620240" cy="67644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br/>
            <a:r>
              <a:rPr b="0" lang="fr-FR" sz="1000" spc="-1" strike="noStrike" cap="all">
                <a:solidFill>
                  <a:srgbClr val="404040"/>
                </a:solidFill>
                <a:latin typeface="Calibri"/>
              </a:rPr>
              <a:t>titre de la présentation</a:t>
            </a:r>
            <a:endParaRPr b="0" lang="fr-FR" sz="1000" spc="-1" strike="noStrike">
              <a:latin typeface="Arial"/>
            </a:endParaRPr>
          </a:p>
          <a:p>
            <a:pPr>
              <a:lnSpc>
                <a:spcPct val="100000"/>
              </a:lnSpc>
            </a:pPr>
            <a:endParaRPr b="0" lang="fr-FR" sz="1000" spc="-1" strike="noStrike">
              <a:latin typeface="Arial"/>
            </a:endParaRPr>
          </a:p>
        </p:txBody>
      </p:sp>
      <p:sp>
        <p:nvSpPr>
          <p:cNvPr id="98" name="CustomShape 2"/>
          <p:cNvSpPr/>
          <p:nvPr/>
        </p:nvSpPr>
        <p:spPr>
          <a:xfrm>
            <a:off x="6989760" y="6391080"/>
            <a:ext cx="1159920" cy="36468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r>
              <a:rPr b="0" lang="fr-FR" sz="1000" spc="-1" strike="noStrike" cap="all">
                <a:solidFill>
                  <a:srgbClr val="404040"/>
                </a:solidFill>
                <a:latin typeface="Calibri"/>
              </a:rPr>
              <a:t>JJ/MM/AAAA</a:t>
            </a:r>
            <a:endParaRPr b="0" lang="fr-FR" sz="1000" spc="-1" strike="noStrike">
              <a:latin typeface="Arial"/>
            </a:endParaRPr>
          </a:p>
          <a:p>
            <a:pPr>
              <a:lnSpc>
                <a:spcPct val="100000"/>
              </a:lnSpc>
            </a:pPr>
            <a:endParaRPr b="0" lang="fr-FR" sz="1000" spc="-1" strike="noStrike">
              <a:latin typeface="Arial"/>
            </a:endParaRPr>
          </a:p>
        </p:txBody>
      </p:sp>
      <p:grpSp>
        <p:nvGrpSpPr>
          <p:cNvPr id="99" name="Group 3"/>
          <p:cNvGrpSpPr/>
          <p:nvPr/>
        </p:nvGrpSpPr>
        <p:grpSpPr>
          <a:xfrm>
            <a:off x="3121560" y="2132640"/>
            <a:ext cx="525240" cy="171360"/>
            <a:chOff x="3121560" y="2132640"/>
            <a:chExt cx="525240" cy="171360"/>
          </a:xfrm>
        </p:grpSpPr>
        <p:sp>
          <p:nvSpPr>
            <p:cNvPr id="100" name="CustomShape 4"/>
            <p:cNvSpPr/>
            <p:nvPr/>
          </p:nvSpPr>
          <p:spPr>
            <a:xfrm>
              <a:off x="3121560" y="213264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101" name="CustomShape 5"/>
            <p:cNvSpPr/>
            <p:nvPr/>
          </p:nvSpPr>
          <p:spPr>
            <a:xfrm>
              <a:off x="3162960" y="221868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pic>
        <p:nvPicPr>
          <p:cNvPr id="102" name="Image 3" descr=""/>
          <p:cNvPicPr/>
          <p:nvPr/>
        </p:nvPicPr>
        <p:blipFill>
          <a:blip r:embed="rId3"/>
          <a:stretch/>
        </p:blipFill>
        <p:spPr>
          <a:xfrm>
            <a:off x="376560" y="533160"/>
            <a:ext cx="1935360" cy="701280"/>
          </a:xfrm>
          <a:prstGeom prst="rect">
            <a:avLst/>
          </a:prstGeom>
          <a:ln>
            <a:noFill/>
          </a:ln>
        </p:spPr>
      </p:pic>
      <p:pic>
        <p:nvPicPr>
          <p:cNvPr id="103" name="Image 4" descr=""/>
          <p:cNvPicPr/>
          <p:nvPr/>
        </p:nvPicPr>
        <p:blipFill>
          <a:blip r:embed="rId4"/>
          <a:stretch/>
        </p:blipFill>
        <p:spPr>
          <a:xfrm>
            <a:off x="368280" y="533160"/>
            <a:ext cx="1935360" cy="701280"/>
          </a:xfrm>
          <a:prstGeom prst="rect">
            <a:avLst/>
          </a:prstGeom>
          <a:ln>
            <a:noFill/>
          </a:ln>
        </p:spPr>
      </p:pic>
      <p:sp>
        <p:nvSpPr>
          <p:cNvPr id="104" name="PlaceHolder 6"/>
          <p:cNvSpPr>
            <a:spLocks noGrp="1"/>
          </p:cNvSpPr>
          <p:nvPr>
            <p:ph type="title"/>
          </p:nvPr>
        </p:nvSpPr>
        <p:spPr>
          <a:xfrm>
            <a:off x="3011040" y="1855080"/>
            <a:ext cx="5590080" cy="2005920"/>
          </a:xfrm>
          <a:prstGeom prst="rect">
            <a:avLst/>
          </a:prstGeom>
        </p:spPr>
        <p:txBody>
          <a:bodyPr anchor="ctr"/>
          <a:p>
            <a:pPr>
              <a:lnSpc>
                <a:spcPct val="100000"/>
              </a:lnSpc>
            </a:pPr>
            <a:r>
              <a:rPr b="1" lang="fr-FR" sz="3200" spc="-1" strike="noStrike">
                <a:solidFill>
                  <a:srgbClr val="00a6be"/>
                </a:solidFill>
                <a:latin typeface="Arial Black"/>
                <a:ea typeface="Arial Black"/>
              </a:rPr>
              <a:t>CLIQUEZ ET MODIFIEZ LE TITRE</a:t>
            </a:r>
            <a:endParaRPr b="0" lang="fr-FR" sz="3200" spc="-1" strike="noStrike">
              <a:solidFill>
                <a:srgbClr val="000000"/>
              </a:solidFill>
              <a:latin typeface="Calibri"/>
            </a:endParaRPr>
          </a:p>
        </p:txBody>
      </p:sp>
      <p:sp>
        <p:nvSpPr>
          <p:cNvPr id="105" name="PlaceHolder 7"/>
          <p:cNvSpPr>
            <a:spLocks noGrp="1"/>
          </p:cNvSpPr>
          <p:nvPr>
            <p:ph type="sldNum"/>
          </p:nvPr>
        </p:nvSpPr>
        <p:spPr>
          <a:xfrm>
            <a:off x="8249760" y="6391080"/>
            <a:ext cx="351000" cy="364680"/>
          </a:xfrm>
          <a:prstGeom prst="rect">
            <a:avLst/>
          </a:prstGeom>
        </p:spPr>
        <p:txBody>
          <a:bodyPr anchor="ctr"/>
          <a:p>
            <a:pPr algn="r">
              <a:lnSpc>
                <a:spcPct val="100000"/>
              </a:lnSpc>
            </a:pPr>
            <a:fld id="{E563E79D-93CC-49FC-BA0E-E00C3589A846}" type="slidenum">
              <a:rPr b="1" lang="fr-FR" sz="1000" spc="-1" strike="noStrike">
                <a:solidFill>
                  <a:srgbClr val="000000"/>
                </a:solidFill>
                <a:latin typeface="Calibri"/>
              </a:rPr>
              <a:t>&lt;numéro&gt;</a:t>
            </a:fld>
            <a:endParaRPr b="0" lang="fr-FR" sz="1000" spc="-1" strike="noStrike">
              <a:latin typeface="Times New Roman"/>
            </a:endParaRPr>
          </a:p>
        </p:txBody>
      </p:sp>
      <p:sp>
        <p:nvSpPr>
          <p:cNvPr id="106" name="PlaceHolder 8"/>
          <p:cNvSpPr>
            <a:spLocks noGrp="1"/>
          </p:cNvSpPr>
          <p:nvPr>
            <p:ph type="body"/>
          </p:nvPr>
        </p:nvSpPr>
        <p:spPr>
          <a:xfrm>
            <a:off x="3011040" y="5059800"/>
            <a:ext cx="5589720" cy="875520"/>
          </a:xfrm>
          <a:prstGeom prst="rect">
            <a:avLst/>
          </a:prstGeom>
        </p:spPr>
        <p:txBody>
          <a:bodyPr>
            <a:normAutofit/>
          </a:bodyPr>
          <a:p>
            <a:pPr>
              <a:lnSpc>
                <a:spcPct val="100000"/>
              </a:lnSpc>
              <a:spcBef>
                <a:spcPts val="300"/>
              </a:spcBef>
            </a:pPr>
            <a:r>
              <a:rPr b="0" lang="fr-FR" sz="1500" spc="-1" strike="noStrike">
                <a:solidFill>
                  <a:srgbClr val="000000"/>
                </a:solidFill>
                <a:latin typeface="Arial"/>
                <a:ea typeface="Arial"/>
              </a:rPr>
              <a:t>Cliquez pour modifier les styles du texte du masque</a:t>
            </a:r>
            <a:endParaRPr b="0" lang="fr-FR" sz="1500" spc="-1" strike="noStrike">
              <a:solidFill>
                <a:srgbClr val="000000"/>
              </a:solidFill>
              <a:latin typeface="Arial"/>
            </a:endParaRPr>
          </a:p>
        </p:txBody>
      </p:sp>
      <p:sp>
        <p:nvSpPr>
          <p:cNvPr id="107" name="PlaceHolder 9"/>
          <p:cNvSpPr>
            <a:spLocks noGrp="1"/>
          </p:cNvSpPr>
          <p:nvPr>
            <p:ph type="body"/>
          </p:nvPr>
        </p:nvSpPr>
        <p:spPr>
          <a:xfrm>
            <a:off x="3011040" y="3369960"/>
            <a:ext cx="5589720" cy="1156680"/>
          </a:xfrm>
          <a:prstGeom prst="rect">
            <a:avLst/>
          </a:prstGeom>
        </p:spPr>
        <p:txBody>
          <a:bodyPr/>
          <a:p>
            <a:pPr>
              <a:lnSpc>
                <a:spcPct val="100000"/>
              </a:lnSpc>
              <a:spcBef>
                <a:spcPts val="561"/>
              </a:spcBef>
            </a:pPr>
            <a:r>
              <a:rPr b="0" lang="fr-FR" sz="2800" spc="-1" strike="noStrike">
                <a:solidFill>
                  <a:srgbClr val="000000"/>
                </a:solidFill>
                <a:latin typeface="Arial"/>
                <a:ea typeface="Arial"/>
              </a:rPr>
              <a:t>Cliquez pour modifier les styles du texte du masque</a:t>
            </a:r>
            <a:endParaRPr b="0" lang="fr-FR" sz="2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4" name="CustomShape 1"/>
          <p:cNvSpPr/>
          <p:nvPr/>
        </p:nvSpPr>
        <p:spPr>
          <a:xfrm>
            <a:off x="2369160" y="6146280"/>
            <a:ext cx="3543840" cy="676440"/>
          </a:xfrm>
          <a:prstGeom prst="rect">
            <a:avLst/>
          </a:prstGeom>
          <a:noFill/>
          <a:ln>
            <a:noFill/>
          </a:ln>
        </p:spPr>
        <p:style>
          <a:lnRef idx="0"/>
          <a:fillRef idx="0"/>
          <a:effectRef idx="0"/>
          <a:fontRef idx="minor"/>
        </p:style>
        <p:txBody>
          <a:bodyPr anchor="ctr"/>
          <a:p>
            <a:pPr>
              <a:lnSpc>
                <a:spcPts val="1321"/>
              </a:lnSpc>
            </a:pPr>
            <a:endParaRPr b="0" lang="fr-FR" sz="1000" spc="-1" strike="noStrike">
              <a:latin typeface="Arial"/>
            </a:endParaRPr>
          </a:p>
          <a:p>
            <a:pPr>
              <a:lnSpc>
                <a:spcPts val="1321"/>
              </a:lnSpc>
            </a:pPr>
            <a:r>
              <a:rPr b="0" lang="fr-FR" sz="900" spc="-1" strike="noStrike" cap="all">
                <a:solidFill>
                  <a:srgbClr val="404040"/>
                </a:solidFill>
                <a:latin typeface="Arial"/>
                <a:ea typeface="Arial"/>
              </a:rPr>
              <a:t>Titre de la présentation</a:t>
            </a:r>
            <a:endParaRPr b="0" lang="fr-FR" sz="900" spc="-1" strike="noStrike">
              <a:latin typeface="Arial"/>
            </a:endParaRPr>
          </a:p>
        </p:txBody>
      </p:sp>
      <p:sp>
        <p:nvSpPr>
          <p:cNvPr id="145" name="CustomShape 2"/>
          <p:cNvSpPr/>
          <p:nvPr/>
        </p:nvSpPr>
        <p:spPr>
          <a:xfrm>
            <a:off x="6989760" y="6391080"/>
            <a:ext cx="1159920" cy="36468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r>
              <a:rPr b="0" lang="fr-FR" sz="900" spc="-1" strike="noStrike" cap="all">
                <a:solidFill>
                  <a:srgbClr val="404040"/>
                </a:solidFill>
                <a:latin typeface="Arial"/>
                <a:ea typeface="Arial"/>
              </a:rPr>
              <a:t>JJ/MM/AAAA</a:t>
            </a:r>
            <a:endParaRPr b="0" lang="fr-FR" sz="900" spc="-1" strike="noStrike">
              <a:latin typeface="Arial"/>
            </a:endParaRPr>
          </a:p>
          <a:p>
            <a:pPr>
              <a:lnSpc>
                <a:spcPct val="100000"/>
              </a:lnSpc>
            </a:pPr>
            <a:endParaRPr b="0" lang="fr-FR" sz="900" spc="-1" strike="noStrike">
              <a:latin typeface="Arial"/>
            </a:endParaRPr>
          </a:p>
        </p:txBody>
      </p:sp>
      <p:pic>
        <p:nvPicPr>
          <p:cNvPr id="146" name="Image 10" descr=""/>
          <p:cNvPicPr/>
          <p:nvPr/>
        </p:nvPicPr>
        <p:blipFill>
          <a:blip r:embed="rId2"/>
          <a:stretch/>
        </p:blipFill>
        <p:spPr>
          <a:xfrm>
            <a:off x="5812200" y="6249960"/>
            <a:ext cx="1218960" cy="505800"/>
          </a:xfrm>
          <a:prstGeom prst="rect">
            <a:avLst/>
          </a:prstGeom>
          <a:ln>
            <a:noFill/>
          </a:ln>
        </p:spPr>
      </p:pic>
      <p:pic>
        <p:nvPicPr>
          <p:cNvPr id="147" name="Image 8" descr=""/>
          <p:cNvPicPr/>
          <p:nvPr/>
        </p:nvPicPr>
        <p:blipFill>
          <a:blip r:embed="rId3"/>
          <a:stretch/>
        </p:blipFill>
        <p:spPr>
          <a:xfrm>
            <a:off x="805320" y="6314760"/>
            <a:ext cx="1231560" cy="376200"/>
          </a:xfrm>
          <a:prstGeom prst="rect">
            <a:avLst/>
          </a:prstGeom>
          <a:ln>
            <a:noFill/>
          </a:ln>
        </p:spPr>
      </p:pic>
      <p:sp>
        <p:nvSpPr>
          <p:cNvPr id="148" name="PlaceHolder 3"/>
          <p:cNvSpPr>
            <a:spLocks noGrp="1"/>
          </p:cNvSpPr>
          <p:nvPr>
            <p:ph type="title"/>
          </p:nvPr>
        </p:nvSpPr>
        <p:spPr>
          <a:xfrm>
            <a:off x="805320" y="182880"/>
            <a:ext cx="7881120" cy="1286640"/>
          </a:xfrm>
          <a:prstGeom prst="rect">
            <a:avLst/>
          </a:prstGeom>
        </p:spPr>
        <p:txBody>
          <a:bodyPr anchor="ctr"/>
          <a:p>
            <a:pPr>
              <a:lnSpc>
                <a:spcPct val="100000"/>
              </a:lnSpc>
            </a:pPr>
            <a:r>
              <a:rPr b="1" lang="fr-FR" sz="2500" spc="-1" strike="noStrike">
                <a:solidFill>
                  <a:srgbClr val="404040"/>
                </a:solidFill>
                <a:latin typeface="Arial Black"/>
                <a:ea typeface="Arial Black"/>
              </a:rPr>
              <a:t>Cliquez et modifiez le titre</a:t>
            </a:r>
            <a:endParaRPr b="0" lang="fr-FR" sz="2500" spc="-1" strike="noStrike">
              <a:solidFill>
                <a:srgbClr val="000000"/>
              </a:solidFill>
              <a:latin typeface="Calibri"/>
            </a:endParaRPr>
          </a:p>
        </p:txBody>
      </p:sp>
      <p:sp>
        <p:nvSpPr>
          <p:cNvPr id="149" name="PlaceHolder 4"/>
          <p:cNvSpPr>
            <a:spLocks noGrp="1"/>
          </p:cNvSpPr>
          <p:nvPr>
            <p:ph type="sldNum"/>
          </p:nvPr>
        </p:nvSpPr>
        <p:spPr>
          <a:xfrm>
            <a:off x="8150040" y="6391080"/>
            <a:ext cx="450000" cy="364680"/>
          </a:xfrm>
          <a:prstGeom prst="rect">
            <a:avLst/>
          </a:prstGeom>
        </p:spPr>
        <p:txBody>
          <a:bodyPr anchor="ctr"/>
          <a:p>
            <a:pPr algn="r">
              <a:lnSpc>
                <a:spcPct val="100000"/>
              </a:lnSpc>
            </a:pPr>
            <a:fld id="{AAEADB3A-5195-4787-99C0-78C3C223152F}" type="slidenum">
              <a:rPr b="1" lang="fr-FR" sz="900" spc="-1" strike="noStrike">
                <a:solidFill>
                  <a:srgbClr val="404040"/>
                </a:solidFill>
                <a:latin typeface="Arial"/>
                <a:ea typeface="Arial"/>
              </a:rPr>
              <a:t>&lt;numéro&gt;</a:t>
            </a:fld>
            <a:endParaRPr b="0" lang="fr-FR" sz="900" spc="-1" strike="noStrike">
              <a:latin typeface="Times New Roman"/>
            </a:endParaRPr>
          </a:p>
        </p:txBody>
      </p:sp>
      <p:sp>
        <p:nvSpPr>
          <p:cNvPr id="150" name="PlaceHolder 5"/>
          <p:cNvSpPr>
            <a:spLocks noGrp="1"/>
          </p:cNvSpPr>
          <p:nvPr>
            <p:ph type="body"/>
          </p:nvPr>
        </p:nvSpPr>
        <p:spPr>
          <a:xfrm>
            <a:off x="804960" y="1470960"/>
            <a:ext cx="7881480" cy="4598640"/>
          </a:xfrm>
          <a:prstGeom prst="rect">
            <a:avLst/>
          </a:prstGeom>
        </p:spPr>
        <p:txBody>
          <a:bodyPr/>
          <a:p>
            <a:pPr marL="177840" indent="-177480">
              <a:lnSpc>
                <a:spcPct val="100000"/>
              </a:lnSpc>
              <a:spcBef>
                <a:spcPts val="360"/>
              </a:spcBef>
              <a:buClr>
                <a:srgbClr val="00a6be"/>
              </a:buClr>
              <a:buSzPct val="114000"/>
              <a:buFont typeface="Wingdings" charset="2"/>
              <a:buChar char=""/>
            </a:pPr>
            <a:r>
              <a:rPr b="1" lang="fr-FR" sz="1800" spc="-1" strike="noStrike">
                <a:solidFill>
                  <a:srgbClr val="00a6be"/>
                </a:solidFill>
                <a:latin typeface="Arial"/>
                <a:ea typeface="Arial"/>
              </a:rPr>
              <a:t> </a:t>
            </a:r>
            <a:r>
              <a:rPr b="1" lang="fr-FR" sz="1800" spc="-1" strike="noStrike">
                <a:solidFill>
                  <a:srgbClr val="00a6be"/>
                </a:solidFill>
                <a:latin typeface="Arial"/>
                <a:ea typeface="Arial"/>
              </a:rPr>
              <a:t>Cliquez pour modifier les styles du texte du masque</a:t>
            </a:r>
            <a:endParaRPr b="1" lang="fr-FR" sz="1800" spc="-1" strike="noStrike">
              <a:solidFill>
                <a:srgbClr val="00a6be"/>
              </a:solidFill>
              <a:latin typeface="Arial"/>
            </a:endParaRPr>
          </a:p>
          <a:p>
            <a:pPr lvl="1" marL="627120" indent="-169560">
              <a:lnSpc>
                <a:spcPct val="100000"/>
              </a:lnSpc>
              <a:spcBef>
                <a:spcPts val="261"/>
              </a:spcBef>
              <a:buClr>
                <a:srgbClr val="00a6be"/>
              </a:buClr>
              <a:buSzPct val="135000"/>
              <a:buFont typeface="Arial"/>
              <a:buChar char="•"/>
            </a:pPr>
            <a:r>
              <a:rPr b="1" lang="fr-FR" sz="1300" spc="-1" strike="noStrike">
                <a:solidFill>
                  <a:srgbClr val="000000"/>
                </a:solidFill>
                <a:latin typeface="Arial"/>
                <a:ea typeface="Arial"/>
              </a:rPr>
              <a:t>Deuxième niveau</a:t>
            </a:r>
            <a:endParaRPr b="0" lang="fr-FR" sz="1300" spc="-1" strike="noStrike">
              <a:solidFill>
                <a:srgbClr val="000000"/>
              </a:solidFill>
              <a:latin typeface="Arial"/>
            </a:endParaRPr>
          </a:p>
          <a:p>
            <a:pPr marL="627120">
              <a:lnSpc>
                <a:spcPct val="100000"/>
              </a:lnSpc>
              <a:spcBef>
                <a:spcPts val="261"/>
              </a:spcBef>
            </a:pPr>
            <a:r>
              <a:rPr b="0" lang="fr-FR" sz="1300" spc="-1" strike="noStrike">
                <a:solidFill>
                  <a:srgbClr val="000000"/>
                </a:solidFill>
                <a:latin typeface="Arial"/>
                <a:ea typeface="Arial"/>
              </a:rPr>
              <a:t>Troisième niveau</a:t>
            </a:r>
            <a:endParaRPr b="1" lang="fr-FR" sz="1300" spc="-1" strike="noStrike">
              <a:solidFill>
                <a:srgbClr val="00a6be"/>
              </a:solidFill>
              <a:latin typeface="Arial"/>
            </a:endParaRPr>
          </a:p>
          <a:p>
            <a:pPr lvl="3" marL="627120" indent="177840">
              <a:lnSpc>
                <a:spcPct val="100000"/>
              </a:lnSpc>
              <a:spcBef>
                <a:spcPts val="221"/>
              </a:spcBef>
              <a:buClr>
                <a:srgbClr val="00a6be"/>
              </a:buClr>
              <a:buFont typeface="Arial"/>
              <a:buChar char="–"/>
            </a:pPr>
            <a:r>
              <a:rPr b="0" lang="fr-FR" sz="1100" spc="-1" strike="noStrike">
                <a:solidFill>
                  <a:srgbClr val="000000"/>
                </a:solidFill>
                <a:latin typeface="Arial"/>
                <a:ea typeface="Arial"/>
              </a:rPr>
              <a:t>Quatrième niveau</a:t>
            </a:r>
            <a:endParaRPr b="0" lang="fr-FR" sz="1100" spc="-1" strike="noStrike">
              <a:solidFill>
                <a:srgbClr val="000000"/>
              </a:solidFill>
              <a:latin typeface="Arial"/>
            </a:endParaRPr>
          </a:p>
          <a:p>
            <a:pPr marL="806400">
              <a:lnSpc>
                <a:spcPct val="100000"/>
              </a:lnSpc>
              <a:spcBef>
                <a:spcPts val="221"/>
              </a:spcBef>
            </a:pPr>
            <a:r>
              <a:rPr b="0" lang="fr-FR" sz="1100" spc="-1" strike="noStrike">
                <a:solidFill>
                  <a:srgbClr val="000000"/>
                </a:solidFill>
                <a:latin typeface="Arial"/>
                <a:ea typeface="Arial"/>
              </a:rPr>
              <a:t>Cinquième niveau</a:t>
            </a:r>
            <a:endParaRPr b="1" lang="fr-FR" sz="1100" spc="-1" strike="noStrike">
              <a:solidFill>
                <a:srgbClr val="00a6be"/>
              </a:solidFill>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7" name="CustomShape 1"/>
          <p:cNvSpPr/>
          <p:nvPr/>
        </p:nvSpPr>
        <p:spPr>
          <a:xfrm>
            <a:off x="2369160" y="6146280"/>
            <a:ext cx="3543840" cy="676440"/>
          </a:xfrm>
          <a:prstGeom prst="rect">
            <a:avLst/>
          </a:prstGeom>
          <a:noFill/>
          <a:ln>
            <a:noFill/>
          </a:ln>
        </p:spPr>
        <p:style>
          <a:lnRef idx="0"/>
          <a:fillRef idx="0"/>
          <a:effectRef idx="0"/>
          <a:fontRef idx="minor"/>
        </p:style>
        <p:txBody>
          <a:bodyPr anchor="ctr"/>
          <a:p>
            <a:pPr>
              <a:lnSpc>
                <a:spcPts val="1321"/>
              </a:lnSpc>
            </a:pPr>
            <a:endParaRPr b="0" lang="fr-FR" sz="1000" spc="-1" strike="noStrike">
              <a:latin typeface="Arial"/>
            </a:endParaRPr>
          </a:p>
          <a:p>
            <a:pPr>
              <a:lnSpc>
                <a:spcPts val="1321"/>
              </a:lnSpc>
            </a:pPr>
            <a:r>
              <a:rPr b="0" lang="fr-FR" sz="900" spc="-1" strike="noStrike" cap="all">
                <a:solidFill>
                  <a:srgbClr val="404040"/>
                </a:solidFill>
                <a:latin typeface="Arial"/>
                <a:ea typeface="Arial"/>
              </a:rPr>
              <a:t>Titre de la présentation</a:t>
            </a:r>
            <a:endParaRPr b="0" lang="fr-FR" sz="900" spc="-1" strike="noStrike">
              <a:latin typeface="Arial"/>
            </a:endParaRPr>
          </a:p>
        </p:txBody>
      </p:sp>
      <p:sp>
        <p:nvSpPr>
          <p:cNvPr id="188" name="CustomShape 2"/>
          <p:cNvSpPr/>
          <p:nvPr/>
        </p:nvSpPr>
        <p:spPr>
          <a:xfrm>
            <a:off x="6989760" y="6391080"/>
            <a:ext cx="1159920" cy="36468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r>
              <a:rPr b="0" lang="fr-FR" sz="900" spc="-1" strike="noStrike" cap="all">
                <a:solidFill>
                  <a:srgbClr val="404040"/>
                </a:solidFill>
                <a:latin typeface="Arial"/>
                <a:ea typeface="Arial"/>
              </a:rPr>
              <a:t>JJ/MM/AAAA</a:t>
            </a:r>
            <a:endParaRPr b="0" lang="fr-FR" sz="900" spc="-1" strike="noStrike">
              <a:latin typeface="Arial"/>
            </a:endParaRPr>
          </a:p>
          <a:p>
            <a:pPr>
              <a:lnSpc>
                <a:spcPct val="100000"/>
              </a:lnSpc>
            </a:pPr>
            <a:endParaRPr b="0" lang="fr-FR" sz="900" spc="-1" strike="noStrike">
              <a:latin typeface="Arial"/>
            </a:endParaRPr>
          </a:p>
        </p:txBody>
      </p:sp>
      <p:pic>
        <p:nvPicPr>
          <p:cNvPr id="189" name="Image 10" descr=""/>
          <p:cNvPicPr/>
          <p:nvPr/>
        </p:nvPicPr>
        <p:blipFill>
          <a:blip r:embed="rId2"/>
          <a:stretch/>
        </p:blipFill>
        <p:spPr>
          <a:xfrm>
            <a:off x="5812200" y="6249960"/>
            <a:ext cx="1218960" cy="505800"/>
          </a:xfrm>
          <a:prstGeom prst="rect">
            <a:avLst/>
          </a:prstGeom>
          <a:ln>
            <a:noFill/>
          </a:ln>
        </p:spPr>
      </p:pic>
      <p:pic>
        <p:nvPicPr>
          <p:cNvPr id="190" name="Image 8" descr=""/>
          <p:cNvPicPr/>
          <p:nvPr/>
        </p:nvPicPr>
        <p:blipFill>
          <a:blip r:embed="rId3"/>
          <a:stretch/>
        </p:blipFill>
        <p:spPr>
          <a:xfrm>
            <a:off x="805320" y="6314760"/>
            <a:ext cx="1231560" cy="376200"/>
          </a:xfrm>
          <a:prstGeom prst="rect">
            <a:avLst/>
          </a:prstGeom>
          <a:ln>
            <a:noFill/>
          </a:ln>
        </p:spPr>
      </p:pic>
      <p:sp>
        <p:nvSpPr>
          <p:cNvPr id="191" name="PlaceHolder 3"/>
          <p:cNvSpPr>
            <a:spLocks noGrp="1"/>
          </p:cNvSpPr>
          <p:nvPr>
            <p:ph type="title"/>
          </p:nvPr>
        </p:nvSpPr>
        <p:spPr>
          <a:xfrm>
            <a:off x="805320" y="182880"/>
            <a:ext cx="7881120" cy="1286640"/>
          </a:xfrm>
          <a:prstGeom prst="rect">
            <a:avLst/>
          </a:prstGeom>
        </p:spPr>
        <p:txBody>
          <a:bodyPr anchor="ctr"/>
          <a:p>
            <a:pPr>
              <a:lnSpc>
                <a:spcPct val="100000"/>
              </a:lnSpc>
            </a:pPr>
            <a:r>
              <a:rPr b="1" lang="fr-FR" sz="2500" spc="-1" strike="noStrike">
                <a:solidFill>
                  <a:srgbClr val="404040"/>
                </a:solidFill>
                <a:latin typeface="Arial Black"/>
                <a:ea typeface="Arial Black"/>
              </a:rPr>
              <a:t>Cliquez et modifiez le titre</a:t>
            </a:r>
            <a:endParaRPr b="0" lang="fr-FR" sz="2500" spc="-1" strike="noStrike">
              <a:solidFill>
                <a:srgbClr val="000000"/>
              </a:solidFill>
              <a:latin typeface="Calibri"/>
            </a:endParaRPr>
          </a:p>
        </p:txBody>
      </p:sp>
      <p:sp>
        <p:nvSpPr>
          <p:cNvPr id="192" name="PlaceHolder 4"/>
          <p:cNvSpPr>
            <a:spLocks noGrp="1"/>
          </p:cNvSpPr>
          <p:nvPr>
            <p:ph type="sldNum"/>
          </p:nvPr>
        </p:nvSpPr>
        <p:spPr>
          <a:xfrm>
            <a:off x="8150040" y="6391080"/>
            <a:ext cx="450000" cy="364680"/>
          </a:xfrm>
          <a:prstGeom prst="rect">
            <a:avLst/>
          </a:prstGeom>
        </p:spPr>
        <p:txBody>
          <a:bodyPr anchor="ctr"/>
          <a:p>
            <a:pPr algn="r">
              <a:lnSpc>
                <a:spcPct val="100000"/>
              </a:lnSpc>
            </a:pPr>
            <a:fld id="{15B2C8F8-21AC-4763-9A6E-EF4510A32B2D}" type="slidenum">
              <a:rPr b="1" lang="fr-FR" sz="900" spc="-1" strike="noStrike">
                <a:solidFill>
                  <a:srgbClr val="404040"/>
                </a:solidFill>
                <a:latin typeface="Arial"/>
                <a:ea typeface="Arial"/>
              </a:rPr>
              <a:t>&lt;numéro&gt;</a:t>
            </a:fld>
            <a:endParaRPr b="0" lang="fr-FR" sz="900" spc="-1" strike="noStrike">
              <a:latin typeface="Times New Roman"/>
            </a:endParaRPr>
          </a:p>
        </p:txBody>
      </p:sp>
      <p:sp>
        <p:nvSpPr>
          <p:cNvPr id="193" name="PlaceHolder 5"/>
          <p:cNvSpPr>
            <a:spLocks noGrp="1"/>
          </p:cNvSpPr>
          <p:nvPr>
            <p:ph type="body"/>
          </p:nvPr>
        </p:nvSpPr>
        <p:spPr>
          <a:xfrm>
            <a:off x="804960" y="1470960"/>
            <a:ext cx="7881480" cy="4598640"/>
          </a:xfrm>
          <a:prstGeom prst="rect">
            <a:avLst/>
          </a:prstGeom>
        </p:spPr>
        <p:txBody>
          <a:bodyPr/>
          <a:p>
            <a:pPr marL="177840" indent="-177480">
              <a:lnSpc>
                <a:spcPct val="100000"/>
              </a:lnSpc>
              <a:spcBef>
                <a:spcPts val="360"/>
              </a:spcBef>
              <a:buClr>
                <a:srgbClr val="00a6be"/>
              </a:buClr>
              <a:buSzPct val="114000"/>
              <a:buFont typeface="Wingdings" charset="2"/>
              <a:buChar char=""/>
            </a:pPr>
            <a:r>
              <a:rPr b="1" lang="fr-FR" sz="1800" spc="-1" strike="noStrike">
                <a:solidFill>
                  <a:srgbClr val="00a6be"/>
                </a:solidFill>
                <a:latin typeface="Arial"/>
                <a:ea typeface="Arial"/>
              </a:rPr>
              <a:t> </a:t>
            </a:r>
            <a:r>
              <a:rPr b="1" lang="fr-FR" sz="1800" spc="-1" strike="noStrike">
                <a:solidFill>
                  <a:srgbClr val="00a6be"/>
                </a:solidFill>
                <a:latin typeface="Arial"/>
                <a:ea typeface="Arial"/>
              </a:rPr>
              <a:t>Cliquez pour modifier les styles du texte du masque</a:t>
            </a:r>
            <a:endParaRPr b="1" lang="fr-FR" sz="1800" spc="-1" strike="noStrike">
              <a:solidFill>
                <a:srgbClr val="00a6be"/>
              </a:solidFill>
              <a:latin typeface="Arial"/>
            </a:endParaRPr>
          </a:p>
          <a:p>
            <a:pPr lvl="1" marL="627120" indent="-169560">
              <a:lnSpc>
                <a:spcPct val="100000"/>
              </a:lnSpc>
              <a:spcBef>
                <a:spcPts val="261"/>
              </a:spcBef>
              <a:buClr>
                <a:srgbClr val="00a6be"/>
              </a:buClr>
              <a:buSzPct val="135000"/>
              <a:buFont typeface="Arial"/>
              <a:buChar char="•"/>
            </a:pPr>
            <a:r>
              <a:rPr b="1" lang="fr-FR" sz="1300" spc="-1" strike="noStrike">
                <a:solidFill>
                  <a:srgbClr val="000000"/>
                </a:solidFill>
                <a:latin typeface="Arial"/>
                <a:ea typeface="Arial"/>
              </a:rPr>
              <a:t>Deuxième niveau</a:t>
            </a:r>
            <a:endParaRPr b="0" lang="fr-FR" sz="1300" spc="-1" strike="noStrike">
              <a:solidFill>
                <a:srgbClr val="000000"/>
              </a:solidFill>
              <a:latin typeface="Arial"/>
            </a:endParaRPr>
          </a:p>
          <a:p>
            <a:pPr marL="627120">
              <a:lnSpc>
                <a:spcPct val="100000"/>
              </a:lnSpc>
              <a:spcBef>
                <a:spcPts val="261"/>
              </a:spcBef>
            </a:pPr>
            <a:r>
              <a:rPr b="0" lang="fr-FR" sz="1300" spc="-1" strike="noStrike">
                <a:solidFill>
                  <a:srgbClr val="000000"/>
                </a:solidFill>
                <a:latin typeface="Arial"/>
                <a:ea typeface="Arial"/>
              </a:rPr>
              <a:t>Troisième niveau</a:t>
            </a:r>
            <a:endParaRPr b="1" lang="fr-FR" sz="1300" spc="-1" strike="noStrike">
              <a:solidFill>
                <a:srgbClr val="00a6be"/>
              </a:solidFill>
              <a:latin typeface="Arial"/>
            </a:endParaRPr>
          </a:p>
          <a:p>
            <a:pPr lvl="3" marL="627120" indent="177840">
              <a:lnSpc>
                <a:spcPct val="100000"/>
              </a:lnSpc>
              <a:spcBef>
                <a:spcPts val="221"/>
              </a:spcBef>
              <a:buClr>
                <a:srgbClr val="00a6be"/>
              </a:buClr>
              <a:buFont typeface="Arial"/>
              <a:buChar char="–"/>
            </a:pPr>
            <a:r>
              <a:rPr b="0" lang="fr-FR" sz="1100" spc="-1" strike="noStrike">
                <a:solidFill>
                  <a:srgbClr val="000000"/>
                </a:solidFill>
                <a:latin typeface="Arial"/>
                <a:ea typeface="Arial"/>
              </a:rPr>
              <a:t>Quatrième niveau</a:t>
            </a:r>
            <a:endParaRPr b="0" lang="fr-FR" sz="1100" spc="-1" strike="noStrike">
              <a:solidFill>
                <a:srgbClr val="000000"/>
              </a:solidFill>
              <a:latin typeface="Arial"/>
            </a:endParaRPr>
          </a:p>
          <a:p>
            <a:pPr marL="806400">
              <a:lnSpc>
                <a:spcPct val="100000"/>
              </a:lnSpc>
              <a:spcBef>
                <a:spcPts val="221"/>
              </a:spcBef>
            </a:pPr>
            <a:r>
              <a:rPr b="0" lang="fr-FR" sz="1100" spc="-1" strike="noStrike">
                <a:solidFill>
                  <a:srgbClr val="000000"/>
                </a:solidFill>
                <a:latin typeface="Arial"/>
                <a:ea typeface="Arial"/>
              </a:rPr>
              <a:t>Cinquième niveau</a:t>
            </a:r>
            <a:endParaRPr b="1" lang="fr-FR" sz="1100" spc="-1" strike="noStrike">
              <a:solidFill>
                <a:srgbClr val="00a6be"/>
              </a:solidFill>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0" name="CustomShape 1"/>
          <p:cNvSpPr/>
          <p:nvPr/>
        </p:nvSpPr>
        <p:spPr>
          <a:xfrm>
            <a:off x="2369160" y="6146280"/>
            <a:ext cx="3543840" cy="676440"/>
          </a:xfrm>
          <a:prstGeom prst="rect">
            <a:avLst/>
          </a:prstGeom>
          <a:noFill/>
          <a:ln>
            <a:noFill/>
          </a:ln>
        </p:spPr>
        <p:style>
          <a:lnRef idx="0"/>
          <a:fillRef idx="0"/>
          <a:effectRef idx="0"/>
          <a:fontRef idx="minor"/>
        </p:style>
        <p:txBody>
          <a:bodyPr anchor="ctr"/>
          <a:p>
            <a:pPr>
              <a:lnSpc>
                <a:spcPts val="1321"/>
              </a:lnSpc>
            </a:pPr>
            <a:endParaRPr b="0" lang="fr-FR" sz="1000" spc="-1" strike="noStrike">
              <a:latin typeface="Arial"/>
            </a:endParaRPr>
          </a:p>
          <a:p>
            <a:pPr>
              <a:lnSpc>
                <a:spcPts val="1321"/>
              </a:lnSpc>
            </a:pPr>
            <a:r>
              <a:rPr b="0" lang="fr-FR" sz="900" spc="-1" strike="noStrike" cap="all">
                <a:solidFill>
                  <a:srgbClr val="404040"/>
                </a:solidFill>
                <a:latin typeface="Arial"/>
                <a:ea typeface="Arial"/>
              </a:rPr>
              <a:t>Titre de la présentation</a:t>
            </a:r>
            <a:endParaRPr b="0" lang="fr-FR" sz="900" spc="-1" strike="noStrike">
              <a:latin typeface="Arial"/>
            </a:endParaRPr>
          </a:p>
        </p:txBody>
      </p:sp>
      <p:sp>
        <p:nvSpPr>
          <p:cNvPr id="231" name="CustomShape 2"/>
          <p:cNvSpPr/>
          <p:nvPr/>
        </p:nvSpPr>
        <p:spPr>
          <a:xfrm>
            <a:off x="6989760" y="6391080"/>
            <a:ext cx="1159920" cy="36468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r>
              <a:rPr b="0" lang="fr-FR" sz="900" spc="-1" strike="noStrike" cap="all">
                <a:solidFill>
                  <a:srgbClr val="404040"/>
                </a:solidFill>
                <a:latin typeface="Arial"/>
                <a:ea typeface="Arial"/>
              </a:rPr>
              <a:t>JJ/MM/AAAA</a:t>
            </a:r>
            <a:endParaRPr b="0" lang="fr-FR" sz="900" spc="-1" strike="noStrike">
              <a:latin typeface="Arial"/>
            </a:endParaRPr>
          </a:p>
          <a:p>
            <a:pPr>
              <a:lnSpc>
                <a:spcPct val="100000"/>
              </a:lnSpc>
            </a:pPr>
            <a:endParaRPr b="0" lang="fr-FR" sz="900" spc="-1" strike="noStrike">
              <a:latin typeface="Arial"/>
            </a:endParaRPr>
          </a:p>
        </p:txBody>
      </p:sp>
      <p:pic>
        <p:nvPicPr>
          <p:cNvPr id="232" name="Image 10" descr=""/>
          <p:cNvPicPr/>
          <p:nvPr/>
        </p:nvPicPr>
        <p:blipFill>
          <a:blip r:embed="rId2"/>
          <a:stretch/>
        </p:blipFill>
        <p:spPr>
          <a:xfrm>
            <a:off x="5812200" y="6249960"/>
            <a:ext cx="1218960" cy="505800"/>
          </a:xfrm>
          <a:prstGeom prst="rect">
            <a:avLst/>
          </a:prstGeom>
          <a:ln>
            <a:noFill/>
          </a:ln>
        </p:spPr>
      </p:pic>
      <p:pic>
        <p:nvPicPr>
          <p:cNvPr id="233" name="Image 8" descr=""/>
          <p:cNvPicPr/>
          <p:nvPr/>
        </p:nvPicPr>
        <p:blipFill>
          <a:blip r:embed="rId3"/>
          <a:stretch/>
        </p:blipFill>
        <p:spPr>
          <a:xfrm>
            <a:off x="805320" y="6314760"/>
            <a:ext cx="1231560" cy="376200"/>
          </a:xfrm>
          <a:prstGeom prst="rect">
            <a:avLst/>
          </a:prstGeom>
          <a:ln>
            <a:noFill/>
          </a:ln>
        </p:spPr>
      </p:pic>
      <p:sp>
        <p:nvSpPr>
          <p:cNvPr id="234" name="PlaceHolder 3"/>
          <p:cNvSpPr>
            <a:spLocks noGrp="1"/>
          </p:cNvSpPr>
          <p:nvPr>
            <p:ph type="dt"/>
          </p:nvPr>
        </p:nvSpPr>
        <p:spPr>
          <a:xfrm>
            <a:off x="805320" y="6314760"/>
            <a:ext cx="1231560" cy="376200"/>
          </a:xfrm>
          <a:prstGeom prst="rect">
            <a:avLst/>
          </a:prstGeom>
        </p:spPr>
        <p:txBody>
          <a:bodyPr lIns="90000" rIns="90000" tIns="45000" bIns="45000"/>
          <a:p>
            <a:pPr>
              <a:lnSpc>
                <a:spcPct val="100000"/>
              </a:lnSpc>
            </a:pPr>
            <a:fld id="{375A61FC-85D1-4C81-ABCA-53C1CB9E6F54}" type="datetime">
              <a:rPr b="0" lang="fr-FR" sz="1800" spc="-1" strike="noStrike">
                <a:solidFill>
                  <a:srgbClr val="000000"/>
                </a:solidFill>
                <a:latin typeface="Calibri"/>
              </a:rPr>
              <a:t>01/07/2019</a:t>
            </a:fld>
            <a:endParaRPr b="0" lang="fr-FR" sz="1800" spc="-1" strike="noStrike">
              <a:latin typeface="Times New Roman"/>
            </a:endParaRPr>
          </a:p>
        </p:txBody>
      </p:sp>
      <p:sp>
        <p:nvSpPr>
          <p:cNvPr id="235" name="PlaceHolder 4"/>
          <p:cNvSpPr>
            <a:spLocks noGrp="1"/>
          </p:cNvSpPr>
          <p:nvPr>
            <p:ph type="ftr"/>
          </p:nvPr>
        </p:nvSpPr>
        <p:spPr>
          <a:xfrm>
            <a:off x="805320" y="6314760"/>
            <a:ext cx="1231560" cy="376200"/>
          </a:xfrm>
          <a:prstGeom prst="rect">
            <a:avLst/>
          </a:prstGeom>
        </p:spPr>
        <p:txBody>
          <a:bodyPr lIns="90000" rIns="90000" tIns="45000" bIns="45000"/>
          <a:p>
            <a:endParaRPr b="0" lang="fr-FR" sz="2400" spc="-1" strike="noStrike">
              <a:latin typeface="Times New Roman"/>
            </a:endParaRPr>
          </a:p>
        </p:txBody>
      </p:sp>
      <p:sp>
        <p:nvSpPr>
          <p:cNvPr id="236" name="PlaceHolder 5"/>
          <p:cNvSpPr>
            <a:spLocks noGrp="1"/>
          </p:cNvSpPr>
          <p:nvPr>
            <p:ph type="sldNum"/>
          </p:nvPr>
        </p:nvSpPr>
        <p:spPr>
          <a:xfrm>
            <a:off x="8150040" y="6391080"/>
            <a:ext cx="450000" cy="364680"/>
          </a:xfrm>
          <a:prstGeom prst="rect">
            <a:avLst/>
          </a:prstGeom>
        </p:spPr>
        <p:txBody>
          <a:bodyPr anchor="ctr"/>
          <a:p>
            <a:pPr algn="r">
              <a:lnSpc>
                <a:spcPct val="100000"/>
              </a:lnSpc>
            </a:pPr>
            <a:fld id="{829AF29F-71CE-4E2C-A1F2-6D2E1AFE8956}" type="slidenum">
              <a:rPr b="1" lang="fr-FR" sz="900" spc="-1" strike="noStrike">
                <a:solidFill>
                  <a:srgbClr val="404040"/>
                </a:solidFill>
                <a:latin typeface="Arial"/>
                <a:ea typeface="Arial"/>
              </a:rPr>
              <a:t>&lt;numéro&gt;</a:t>
            </a:fld>
            <a:endParaRPr b="0" lang="fr-FR" sz="900" spc="-1" strike="noStrike">
              <a:latin typeface="Times New Roman"/>
            </a:endParaRPr>
          </a:p>
        </p:txBody>
      </p:sp>
      <p:sp>
        <p:nvSpPr>
          <p:cNvPr id="237" name="PlaceHolder 6"/>
          <p:cNvSpPr>
            <a:spLocks noGrp="1"/>
          </p:cNvSpPr>
          <p:nvPr>
            <p:ph type="title"/>
          </p:nvPr>
        </p:nvSpPr>
        <p:spPr>
          <a:xfrm>
            <a:off x="457200" y="273600"/>
            <a:ext cx="8229240" cy="1144800"/>
          </a:xfrm>
          <a:prstGeom prst="rect">
            <a:avLst/>
          </a:prstGeom>
        </p:spPr>
        <p:txBody>
          <a:bodyPr lIns="0" rIns="0" tIns="0" bIns="0" anchor="ctr"/>
          <a:p>
            <a:r>
              <a:rPr b="0" lang="fr-FR" sz="1800" spc="-1" strike="noStrike">
                <a:solidFill>
                  <a:srgbClr val="000000"/>
                </a:solidFill>
                <a:latin typeface="Calibri"/>
              </a:rPr>
              <a:t>Cliquez pour éditer le format du texte-titre</a:t>
            </a:r>
            <a:endParaRPr b="0" lang="fr-FR" sz="1800" spc="-1" strike="noStrike">
              <a:solidFill>
                <a:srgbClr val="000000"/>
              </a:solidFill>
              <a:latin typeface="Calibri"/>
            </a:endParaRPr>
          </a:p>
        </p:txBody>
      </p:sp>
      <p:sp>
        <p:nvSpPr>
          <p:cNvPr id="238"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1" lang="fr-FR" sz="1800" spc="-1" strike="noStrike">
                <a:solidFill>
                  <a:srgbClr val="00a6be"/>
                </a:solidFill>
                <a:latin typeface="Arial"/>
              </a:rPr>
              <a:t>Cliquez pour éditer le format du plan de texte</a:t>
            </a:r>
            <a:endParaRPr b="1" lang="fr-FR" sz="1800" spc="-1" strike="noStrike">
              <a:solidFill>
                <a:srgbClr val="00a6be"/>
              </a:solidFill>
              <a:latin typeface="Arial"/>
            </a:endParaRPr>
          </a:p>
          <a:p>
            <a:pPr lvl="1" marL="864000" indent="-324000">
              <a:spcBef>
                <a:spcPts val="1134"/>
              </a:spcBef>
              <a:buClr>
                <a:srgbClr val="000000"/>
              </a:buClr>
              <a:buSzPct val="75000"/>
              <a:buFont typeface="Symbol" charset="2"/>
              <a:buChar char=""/>
            </a:pPr>
            <a:r>
              <a:rPr b="0" lang="fr-FR" sz="1300" spc="-1" strike="noStrike">
                <a:solidFill>
                  <a:srgbClr val="000000"/>
                </a:solidFill>
                <a:latin typeface="Arial"/>
              </a:rPr>
              <a:t>Second niveau de plan</a:t>
            </a:r>
            <a:endParaRPr b="0" lang="fr-FR" sz="13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100" spc="-1" strike="noStrike">
                <a:solidFill>
                  <a:srgbClr val="000000"/>
                </a:solidFill>
                <a:latin typeface="Arial"/>
              </a:rPr>
              <a:t>Troisième niveau de plan</a:t>
            </a:r>
            <a:endParaRPr b="0" lang="fr-FR" sz="11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100" spc="-1" strike="noStrike">
                <a:solidFill>
                  <a:srgbClr val="000000"/>
                </a:solidFill>
                <a:latin typeface="Arial"/>
              </a:rPr>
              <a:t>Quatrième niveau de plan</a:t>
            </a:r>
            <a:endParaRPr b="0" lang="fr-FR" sz="11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5" name="CustomShape 1"/>
          <p:cNvSpPr/>
          <p:nvPr/>
        </p:nvSpPr>
        <p:spPr>
          <a:xfrm>
            <a:off x="2369160" y="6146280"/>
            <a:ext cx="3543840" cy="676440"/>
          </a:xfrm>
          <a:prstGeom prst="rect">
            <a:avLst/>
          </a:prstGeom>
          <a:noFill/>
          <a:ln>
            <a:noFill/>
          </a:ln>
        </p:spPr>
        <p:style>
          <a:lnRef idx="0"/>
          <a:fillRef idx="0"/>
          <a:effectRef idx="0"/>
          <a:fontRef idx="minor"/>
        </p:style>
        <p:txBody>
          <a:bodyPr anchor="ctr"/>
          <a:p>
            <a:pPr>
              <a:lnSpc>
                <a:spcPts val="1321"/>
              </a:lnSpc>
            </a:pPr>
            <a:endParaRPr b="0" lang="fr-FR" sz="1000" spc="-1" strike="noStrike">
              <a:latin typeface="Arial"/>
            </a:endParaRPr>
          </a:p>
          <a:p>
            <a:pPr>
              <a:lnSpc>
                <a:spcPts val="1321"/>
              </a:lnSpc>
            </a:pPr>
            <a:r>
              <a:rPr b="0" lang="fr-FR" sz="900" spc="-1" strike="noStrike" cap="all">
                <a:solidFill>
                  <a:srgbClr val="404040"/>
                </a:solidFill>
                <a:latin typeface="Arial"/>
                <a:ea typeface="Arial"/>
              </a:rPr>
              <a:t>Titre de la présentation</a:t>
            </a:r>
            <a:endParaRPr b="0" lang="fr-FR" sz="900" spc="-1" strike="noStrike">
              <a:latin typeface="Arial"/>
            </a:endParaRPr>
          </a:p>
        </p:txBody>
      </p:sp>
      <p:sp>
        <p:nvSpPr>
          <p:cNvPr id="276" name="CustomShape 2"/>
          <p:cNvSpPr/>
          <p:nvPr/>
        </p:nvSpPr>
        <p:spPr>
          <a:xfrm>
            <a:off x="6989760" y="6391080"/>
            <a:ext cx="1159920" cy="36468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r>
              <a:rPr b="0" lang="fr-FR" sz="900" spc="-1" strike="noStrike" cap="all">
                <a:solidFill>
                  <a:srgbClr val="404040"/>
                </a:solidFill>
                <a:latin typeface="Arial"/>
                <a:ea typeface="Arial"/>
              </a:rPr>
              <a:t>JJ/MM/AAAA</a:t>
            </a:r>
            <a:endParaRPr b="0" lang="fr-FR" sz="900" spc="-1" strike="noStrike">
              <a:latin typeface="Arial"/>
            </a:endParaRPr>
          </a:p>
          <a:p>
            <a:pPr>
              <a:lnSpc>
                <a:spcPct val="100000"/>
              </a:lnSpc>
            </a:pPr>
            <a:endParaRPr b="0" lang="fr-FR" sz="900" spc="-1" strike="noStrike">
              <a:latin typeface="Arial"/>
            </a:endParaRPr>
          </a:p>
        </p:txBody>
      </p:sp>
      <p:pic>
        <p:nvPicPr>
          <p:cNvPr id="277" name="Image 10" descr=""/>
          <p:cNvPicPr/>
          <p:nvPr/>
        </p:nvPicPr>
        <p:blipFill>
          <a:blip r:embed="rId2"/>
          <a:stretch/>
        </p:blipFill>
        <p:spPr>
          <a:xfrm>
            <a:off x="5812200" y="6249960"/>
            <a:ext cx="1218960" cy="505800"/>
          </a:xfrm>
          <a:prstGeom prst="rect">
            <a:avLst/>
          </a:prstGeom>
          <a:ln>
            <a:noFill/>
          </a:ln>
        </p:spPr>
      </p:pic>
      <p:pic>
        <p:nvPicPr>
          <p:cNvPr id="278" name="Image 8" descr=""/>
          <p:cNvPicPr/>
          <p:nvPr/>
        </p:nvPicPr>
        <p:blipFill>
          <a:blip r:embed="rId3"/>
          <a:stretch/>
        </p:blipFill>
        <p:spPr>
          <a:xfrm>
            <a:off x="805320" y="6314760"/>
            <a:ext cx="1231560" cy="376200"/>
          </a:xfrm>
          <a:prstGeom prst="rect">
            <a:avLst/>
          </a:prstGeom>
          <a:ln>
            <a:noFill/>
          </a:ln>
        </p:spPr>
      </p:pic>
      <p:sp>
        <p:nvSpPr>
          <p:cNvPr id="279" name="PlaceHolder 3"/>
          <p:cNvSpPr>
            <a:spLocks noGrp="1"/>
          </p:cNvSpPr>
          <p:nvPr>
            <p:ph type="title"/>
          </p:nvPr>
        </p:nvSpPr>
        <p:spPr>
          <a:xfrm>
            <a:off x="805320" y="182880"/>
            <a:ext cx="7881120" cy="1286640"/>
          </a:xfrm>
          <a:prstGeom prst="rect">
            <a:avLst/>
          </a:prstGeom>
        </p:spPr>
        <p:txBody>
          <a:bodyPr anchor="ctr"/>
          <a:p>
            <a:pPr>
              <a:lnSpc>
                <a:spcPct val="100000"/>
              </a:lnSpc>
            </a:pPr>
            <a:r>
              <a:rPr b="1" lang="fr-FR" sz="2500" spc="-1" strike="noStrike">
                <a:solidFill>
                  <a:srgbClr val="404040"/>
                </a:solidFill>
                <a:latin typeface="Arial Black"/>
                <a:ea typeface="Arial Black"/>
              </a:rPr>
              <a:t>Cliquez et modifiez le titre</a:t>
            </a:r>
            <a:endParaRPr b="0" lang="fr-FR" sz="2500" spc="-1" strike="noStrike">
              <a:solidFill>
                <a:srgbClr val="000000"/>
              </a:solidFill>
              <a:latin typeface="Calibri"/>
            </a:endParaRPr>
          </a:p>
        </p:txBody>
      </p:sp>
      <p:sp>
        <p:nvSpPr>
          <p:cNvPr id="280" name="PlaceHolder 4"/>
          <p:cNvSpPr>
            <a:spLocks noGrp="1"/>
          </p:cNvSpPr>
          <p:nvPr>
            <p:ph type="body"/>
          </p:nvPr>
        </p:nvSpPr>
        <p:spPr>
          <a:xfrm>
            <a:off x="805320" y="1476360"/>
            <a:ext cx="7881120" cy="4525560"/>
          </a:xfrm>
          <a:prstGeom prst="rect">
            <a:avLst/>
          </a:prstGeom>
        </p:spPr>
        <p:txBody>
          <a:bodyPr/>
          <a:p>
            <a:pPr marL="177840" indent="-177480">
              <a:lnSpc>
                <a:spcPct val="100000"/>
              </a:lnSpc>
              <a:spcBef>
                <a:spcPts val="360"/>
              </a:spcBef>
              <a:buClr>
                <a:srgbClr val="00a6be"/>
              </a:buClr>
              <a:buSzPct val="114000"/>
              <a:buFont typeface="Wingdings" charset="2"/>
              <a:buChar char=""/>
            </a:pPr>
            <a:r>
              <a:rPr b="1" lang="fr-FR" sz="1800" spc="-1" strike="noStrike">
                <a:solidFill>
                  <a:srgbClr val="00a6be"/>
                </a:solidFill>
                <a:latin typeface="Arial"/>
                <a:ea typeface="Arial"/>
              </a:rPr>
              <a:t> </a:t>
            </a:r>
            <a:r>
              <a:rPr b="1" lang="fr-FR" sz="1800" spc="-1" strike="noStrike">
                <a:solidFill>
                  <a:srgbClr val="00a6be"/>
                </a:solidFill>
                <a:latin typeface="Arial"/>
                <a:ea typeface="Arial"/>
              </a:rPr>
              <a:t>Cliquez pour modifier les styles du texte du masque</a:t>
            </a:r>
            <a:endParaRPr b="1" lang="fr-FR" sz="1800" spc="-1" strike="noStrike">
              <a:solidFill>
                <a:srgbClr val="00a6be"/>
              </a:solidFill>
              <a:latin typeface="Arial"/>
            </a:endParaRPr>
          </a:p>
          <a:p>
            <a:pPr lvl="1" marL="627120" indent="-169560">
              <a:lnSpc>
                <a:spcPct val="100000"/>
              </a:lnSpc>
              <a:spcBef>
                <a:spcPts val="261"/>
              </a:spcBef>
              <a:buClr>
                <a:srgbClr val="00a6be"/>
              </a:buClr>
              <a:buSzPct val="135000"/>
              <a:buFont typeface="Arial"/>
              <a:buChar char="•"/>
            </a:pPr>
            <a:r>
              <a:rPr b="1" lang="fr-FR" sz="1300" spc="-1" strike="noStrike">
                <a:solidFill>
                  <a:srgbClr val="000000"/>
                </a:solidFill>
                <a:latin typeface="Arial"/>
                <a:ea typeface="Arial"/>
              </a:rPr>
              <a:t>Deuxième niveau</a:t>
            </a:r>
            <a:endParaRPr b="0" lang="fr-FR" sz="1300" spc="-1" strike="noStrike">
              <a:solidFill>
                <a:srgbClr val="000000"/>
              </a:solidFill>
              <a:latin typeface="Arial"/>
            </a:endParaRPr>
          </a:p>
          <a:p>
            <a:pPr marL="627120">
              <a:lnSpc>
                <a:spcPct val="100000"/>
              </a:lnSpc>
              <a:spcBef>
                <a:spcPts val="261"/>
              </a:spcBef>
            </a:pPr>
            <a:r>
              <a:rPr b="0" lang="fr-FR" sz="1300" spc="-1" strike="noStrike">
                <a:solidFill>
                  <a:srgbClr val="000000"/>
                </a:solidFill>
                <a:latin typeface="Arial"/>
                <a:ea typeface="Arial"/>
              </a:rPr>
              <a:t>Troisième niveau</a:t>
            </a:r>
            <a:endParaRPr b="1" lang="fr-FR" sz="1300" spc="-1" strike="noStrike">
              <a:solidFill>
                <a:srgbClr val="00a6be"/>
              </a:solidFill>
              <a:latin typeface="Arial"/>
            </a:endParaRPr>
          </a:p>
          <a:p>
            <a:pPr lvl="3" marL="627120" indent="177840">
              <a:lnSpc>
                <a:spcPct val="100000"/>
              </a:lnSpc>
              <a:spcBef>
                <a:spcPts val="221"/>
              </a:spcBef>
              <a:buClr>
                <a:srgbClr val="00a6be"/>
              </a:buClr>
              <a:buFont typeface="Arial"/>
              <a:buChar char="–"/>
            </a:pPr>
            <a:r>
              <a:rPr b="0" lang="fr-FR" sz="1100" spc="-1" strike="noStrike">
                <a:solidFill>
                  <a:srgbClr val="000000"/>
                </a:solidFill>
                <a:latin typeface="Arial"/>
                <a:ea typeface="Arial"/>
              </a:rPr>
              <a:t>Quatrième niveau</a:t>
            </a:r>
            <a:endParaRPr b="0" lang="fr-FR" sz="1100" spc="-1" strike="noStrike">
              <a:solidFill>
                <a:srgbClr val="000000"/>
              </a:solidFill>
              <a:latin typeface="Arial"/>
            </a:endParaRPr>
          </a:p>
          <a:p>
            <a:pPr marL="806400">
              <a:lnSpc>
                <a:spcPct val="100000"/>
              </a:lnSpc>
              <a:spcBef>
                <a:spcPts val="221"/>
              </a:spcBef>
            </a:pPr>
            <a:r>
              <a:rPr b="0" lang="fr-FR" sz="1100" spc="-1" strike="noStrike">
                <a:solidFill>
                  <a:srgbClr val="000000"/>
                </a:solidFill>
                <a:latin typeface="Arial"/>
                <a:ea typeface="Arial"/>
              </a:rPr>
              <a:t>Cinquième niveau</a:t>
            </a:r>
            <a:endParaRPr b="1" lang="fr-FR" sz="1100" spc="-1" strike="noStrike">
              <a:solidFill>
                <a:srgbClr val="00a6be"/>
              </a:solidFill>
              <a:latin typeface="Arial"/>
            </a:endParaRPr>
          </a:p>
        </p:txBody>
      </p:sp>
      <p:sp>
        <p:nvSpPr>
          <p:cNvPr id="281" name="PlaceHolder 5"/>
          <p:cNvSpPr>
            <a:spLocks noGrp="1"/>
          </p:cNvSpPr>
          <p:nvPr>
            <p:ph type="sldNum"/>
          </p:nvPr>
        </p:nvSpPr>
        <p:spPr>
          <a:xfrm>
            <a:off x="8150040" y="6391080"/>
            <a:ext cx="450000" cy="364680"/>
          </a:xfrm>
          <a:prstGeom prst="rect">
            <a:avLst/>
          </a:prstGeom>
        </p:spPr>
        <p:txBody>
          <a:bodyPr anchor="ctr"/>
          <a:p>
            <a:pPr algn="r">
              <a:lnSpc>
                <a:spcPct val="100000"/>
              </a:lnSpc>
            </a:pPr>
            <a:fld id="{DFD21060-09A5-49C3-BE7E-4D3F481460AE}" type="slidenum">
              <a:rPr b="1" lang="fr-FR" sz="900" spc="-1" strike="noStrike">
                <a:solidFill>
                  <a:srgbClr val="404040"/>
                </a:solidFill>
                <a:latin typeface="Arial"/>
                <a:ea typeface="Arial"/>
              </a:rPr>
              <a:t>&lt;numéro&gt;</a:t>
            </a:fld>
            <a:endParaRPr b="0" lang="fr-FR" sz="9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18" name="Image 6" descr=""/>
          <p:cNvPicPr/>
          <p:nvPr/>
        </p:nvPicPr>
        <p:blipFill>
          <a:blip r:embed="rId2"/>
          <a:stretch/>
        </p:blipFill>
        <p:spPr>
          <a:xfrm>
            <a:off x="-3240" y="6840"/>
            <a:ext cx="9167400" cy="6856920"/>
          </a:xfrm>
          <a:prstGeom prst="rect">
            <a:avLst/>
          </a:prstGeom>
          <a:ln>
            <a:noFill/>
          </a:ln>
        </p:spPr>
      </p:pic>
      <p:sp>
        <p:nvSpPr>
          <p:cNvPr id="319" name="CustomShape 1"/>
          <p:cNvSpPr/>
          <p:nvPr/>
        </p:nvSpPr>
        <p:spPr>
          <a:xfrm>
            <a:off x="3095280" y="6146280"/>
            <a:ext cx="4620240" cy="67644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br/>
            <a:r>
              <a:rPr b="0" lang="fr-FR" sz="1000" spc="-1" strike="noStrike" cap="all">
                <a:solidFill>
                  <a:srgbClr val="404040"/>
                </a:solidFill>
                <a:latin typeface="Calibri"/>
              </a:rPr>
              <a:t>la TROISIÈME préPA-MÉTIERS </a:t>
            </a:r>
            <a:endParaRPr b="0" lang="fr-FR" sz="1000" spc="-1" strike="noStrike">
              <a:latin typeface="Arial"/>
            </a:endParaRPr>
          </a:p>
          <a:p>
            <a:pPr>
              <a:lnSpc>
                <a:spcPct val="100000"/>
              </a:lnSpc>
            </a:pPr>
            <a:endParaRPr b="0" lang="fr-FR" sz="1000" spc="-1" strike="noStrike">
              <a:latin typeface="Arial"/>
            </a:endParaRPr>
          </a:p>
        </p:txBody>
      </p:sp>
      <p:sp>
        <p:nvSpPr>
          <p:cNvPr id="320" name="CustomShape 2"/>
          <p:cNvSpPr/>
          <p:nvPr/>
        </p:nvSpPr>
        <p:spPr>
          <a:xfrm>
            <a:off x="6989760" y="6391080"/>
            <a:ext cx="1159920" cy="36468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r>
              <a:rPr b="0" lang="fr-FR" sz="1000" spc="-1" strike="noStrike" cap="all">
                <a:solidFill>
                  <a:srgbClr val="404040"/>
                </a:solidFill>
                <a:latin typeface="Calibri"/>
              </a:rPr>
              <a:t>janvier 2019</a:t>
            </a:r>
            <a:endParaRPr b="0" lang="fr-FR" sz="1000" spc="-1" strike="noStrike">
              <a:latin typeface="Arial"/>
            </a:endParaRPr>
          </a:p>
          <a:p>
            <a:pPr>
              <a:lnSpc>
                <a:spcPct val="100000"/>
              </a:lnSpc>
            </a:pPr>
            <a:endParaRPr b="0" lang="fr-FR" sz="1000" spc="-1" strike="noStrike">
              <a:latin typeface="Arial"/>
            </a:endParaRPr>
          </a:p>
        </p:txBody>
      </p:sp>
      <p:grpSp>
        <p:nvGrpSpPr>
          <p:cNvPr id="321" name="Group 3"/>
          <p:cNvGrpSpPr/>
          <p:nvPr/>
        </p:nvGrpSpPr>
        <p:grpSpPr>
          <a:xfrm>
            <a:off x="3121560" y="2132640"/>
            <a:ext cx="525240" cy="171360"/>
            <a:chOff x="3121560" y="2132640"/>
            <a:chExt cx="525240" cy="171360"/>
          </a:xfrm>
        </p:grpSpPr>
        <p:sp>
          <p:nvSpPr>
            <p:cNvPr id="322" name="CustomShape 4"/>
            <p:cNvSpPr/>
            <p:nvPr/>
          </p:nvSpPr>
          <p:spPr>
            <a:xfrm>
              <a:off x="3121560" y="213264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323" name="CustomShape 5"/>
            <p:cNvSpPr/>
            <p:nvPr/>
          </p:nvSpPr>
          <p:spPr>
            <a:xfrm>
              <a:off x="3162960" y="221868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pic>
        <p:nvPicPr>
          <p:cNvPr id="324" name="Image 3" descr=""/>
          <p:cNvPicPr/>
          <p:nvPr/>
        </p:nvPicPr>
        <p:blipFill>
          <a:blip r:embed="rId3"/>
          <a:stretch/>
        </p:blipFill>
        <p:spPr>
          <a:xfrm>
            <a:off x="376560" y="533160"/>
            <a:ext cx="1935360" cy="701280"/>
          </a:xfrm>
          <a:prstGeom prst="rect">
            <a:avLst/>
          </a:prstGeom>
          <a:ln>
            <a:noFill/>
          </a:ln>
        </p:spPr>
      </p:pic>
      <p:pic>
        <p:nvPicPr>
          <p:cNvPr id="325" name="Image 4" descr=""/>
          <p:cNvPicPr/>
          <p:nvPr/>
        </p:nvPicPr>
        <p:blipFill>
          <a:blip r:embed="rId4"/>
          <a:stretch/>
        </p:blipFill>
        <p:spPr>
          <a:xfrm>
            <a:off x="368280" y="533160"/>
            <a:ext cx="1935360" cy="701280"/>
          </a:xfrm>
          <a:prstGeom prst="rect">
            <a:avLst/>
          </a:prstGeom>
          <a:ln>
            <a:noFill/>
          </a:ln>
        </p:spPr>
      </p:pic>
      <p:sp>
        <p:nvSpPr>
          <p:cNvPr id="326" name="PlaceHolder 6"/>
          <p:cNvSpPr>
            <a:spLocks noGrp="1"/>
          </p:cNvSpPr>
          <p:nvPr>
            <p:ph type="title"/>
          </p:nvPr>
        </p:nvSpPr>
        <p:spPr>
          <a:xfrm>
            <a:off x="3011040" y="1855080"/>
            <a:ext cx="5590080" cy="2005920"/>
          </a:xfrm>
          <a:prstGeom prst="rect">
            <a:avLst/>
          </a:prstGeom>
        </p:spPr>
        <p:txBody>
          <a:bodyPr anchor="ctr"/>
          <a:p>
            <a:pPr>
              <a:lnSpc>
                <a:spcPct val="100000"/>
              </a:lnSpc>
            </a:pPr>
            <a:r>
              <a:rPr b="1" lang="fr-FR" sz="3200" spc="-1" strike="noStrike">
                <a:solidFill>
                  <a:srgbClr val="00a6be"/>
                </a:solidFill>
                <a:latin typeface="Arial Black"/>
                <a:ea typeface="Arial Black"/>
              </a:rPr>
              <a:t>CLIQUEZ ET MODIFIEZ LE TITRE</a:t>
            </a:r>
            <a:endParaRPr b="0" lang="fr-FR" sz="3200" spc="-1" strike="noStrike">
              <a:solidFill>
                <a:srgbClr val="000000"/>
              </a:solidFill>
              <a:latin typeface="Calibri"/>
            </a:endParaRPr>
          </a:p>
        </p:txBody>
      </p:sp>
      <p:sp>
        <p:nvSpPr>
          <p:cNvPr id="327" name="PlaceHolder 7"/>
          <p:cNvSpPr>
            <a:spLocks noGrp="1"/>
          </p:cNvSpPr>
          <p:nvPr>
            <p:ph type="sldNum"/>
          </p:nvPr>
        </p:nvSpPr>
        <p:spPr>
          <a:xfrm>
            <a:off x="8249760" y="6391080"/>
            <a:ext cx="351000" cy="364680"/>
          </a:xfrm>
          <a:prstGeom prst="rect">
            <a:avLst/>
          </a:prstGeom>
        </p:spPr>
        <p:txBody>
          <a:bodyPr anchor="ctr"/>
          <a:p>
            <a:pPr algn="r">
              <a:lnSpc>
                <a:spcPct val="100000"/>
              </a:lnSpc>
            </a:pPr>
            <a:fld id="{A0505521-1CC7-442E-81EC-D152703793F9}" type="slidenum">
              <a:rPr b="1" lang="fr-FR" sz="1000" spc="-1" strike="noStrike">
                <a:solidFill>
                  <a:srgbClr val="000000"/>
                </a:solidFill>
                <a:latin typeface="Calibri"/>
              </a:rPr>
              <a:t>&lt;numéro&gt;</a:t>
            </a:fld>
            <a:endParaRPr b="0" lang="fr-FR" sz="1000" spc="-1" strike="noStrike">
              <a:latin typeface="Times New Roman"/>
            </a:endParaRPr>
          </a:p>
        </p:txBody>
      </p:sp>
      <p:sp>
        <p:nvSpPr>
          <p:cNvPr id="328" name="PlaceHolder 8"/>
          <p:cNvSpPr>
            <a:spLocks noGrp="1"/>
          </p:cNvSpPr>
          <p:nvPr>
            <p:ph type="body"/>
          </p:nvPr>
        </p:nvSpPr>
        <p:spPr>
          <a:xfrm>
            <a:off x="3011040" y="5059800"/>
            <a:ext cx="5589720" cy="875520"/>
          </a:xfrm>
          <a:prstGeom prst="rect">
            <a:avLst/>
          </a:prstGeom>
        </p:spPr>
        <p:txBody>
          <a:bodyPr>
            <a:normAutofit/>
          </a:bodyPr>
          <a:p>
            <a:pPr>
              <a:lnSpc>
                <a:spcPct val="100000"/>
              </a:lnSpc>
              <a:spcBef>
                <a:spcPts val="300"/>
              </a:spcBef>
            </a:pPr>
            <a:r>
              <a:rPr b="0" lang="fr-FR" sz="1500" spc="-1" strike="noStrike">
                <a:solidFill>
                  <a:srgbClr val="000000"/>
                </a:solidFill>
                <a:latin typeface="Arial"/>
                <a:ea typeface="Arial"/>
              </a:rPr>
              <a:t>Cliquez pour modifier les styles du texte du masque</a:t>
            </a:r>
            <a:endParaRPr b="0" lang="fr-FR" sz="1500" spc="-1" strike="noStrike">
              <a:solidFill>
                <a:srgbClr val="000000"/>
              </a:solidFill>
              <a:latin typeface="Arial"/>
            </a:endParaRPr>
          </a:p>
        </p:txBody>
      </p:sp>
      <p:sp>
        <p:nvSpPr>
          <p:cNvPr id="329" name="PlaceHolder 9"/>
          <p:cNvSpPr>
            <a:spLocks noGrp="1"/>
          </p:cNvSpPr>
          <p:nvPr>
            <p:ph type="body"/>
          </p:nvPr>
        </p:nvSpPr>
        <p:spPr>
          <a:xfrm>
            <a:off x="3011040" y="3369960"/>
            <a:ext cx="5589720" cy="1156680"/>
          </a:xfrm>
          <a:prstGeom prst="rect">
            <a:avLst/>
          </a:prstGeom>
        </p:spPr>
        <p:txBody>
          <a:bodyPr/>
          <a:p>
            <a:pPr>
              <a:lnSpc>
                <a:spcPct val="100000"/>
              </a:lnSpc>
              <a:spcBef>
                <a:spcPts val="561"/>
              </a:spcBef>
            </a:pPr>
            <a:r>
              <a:rPr b="0" lang="fr-FR" sz="2800" spc="-1" strike="noStrike">
                <a:solidFill>
                  <a:srgbClr val="000000"/>
                </a:solidFill>
                <a:latin typeface="Arial"/>
                <a:ea typeface="Arial"/>
              </a:rPr>
              <a:t>Cliquez pour modifier les styles du texte du masque</a:t>
            </a:r>
            <a:endParaRPr b="0" lang="fr-FR" sz="2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6" name="CustomShape 1"/>
          <p:cNvSpPr/>
          <p:nvPr/>
        </p:nvSpPr>
        <p:spPr>
          <a:xfrm>
            <a:off x="2369160" y="6146280"/>
            <a:ext cx="4620240" cy="67644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br/>
            <a:r>
              <a:rPr b="0" lang="fr-FR" sz="1000" spc="-1" strike="noStrike" cap="all">
                <a:solidFill>
                  <a:srgbClr val="404040"/>
                </a:solidFill>
                <a:latin typeface="Calibri"/>
              </a:rPr>
              <a:t>La réalisation du chef-d'œuvre</a:t>
            </a:r>
            <a:endParaRPr b="0" lang="fr-FR" sz="1000" spc="-1" strike="noStrike">
              <a:latin typeface="Arial"/>
            </a:endParaRPr>
          </a:p>
          <a:p>
            <a:pPr>
              <a:lnSpc>
                <a:spcPts val="1321"/>
              </a:lnSpc>
            </a:pPr>
            <a:endParaRPr b="0" lang="fr-FR" sz="1000" spc="-1" strike="noStrike">
              <a:latin typeface="Arial"/>
            </a:endParaRPr>
          </a:p>
          <a:p>
            <a:pPr>
              <a:lnSpc>
                <a:spcPct val="100000"/>
              </a:lnSpc>
            </a:pPr>
            <a:endParaRPr b="0" lang="fr-FR" sz="1000" spc="-1" strike="noStrike">
              <a:latin typeface="Arial"/>
            </a:endParaRPr>
          </a:p>
        </p:txBody>
      </p:sp>
      <p:sp>
        <p:nvSpPr>
          <p:cNvPr id="367" name="CustomShape 2"/>
          <p:cNvSpPr/>
          <p:nvPr/>
        </p:nvSpPr>
        <p:spPr>
          <a:xfrm>
            <a:off x="6222960" y="6302160"/>
            <a:ext cx="1926720" cy="364680"/>
          </a:xfrm>
          <a:prstGeom prst="rect">
            <a:avLst/>
          </a:prstGeom>
          <a:noFill/>
          <a:ln>
            <a:noFill/>
          </a:ln>
        </p:spPr>
        <p:style>
          <a:lnRef idx="0"/>
          <a:fillRef idx="0"/>
          <a:effectRef idx="0"/>
          <a:fontRef idx="minor"/>
        </p:style>
        <p:txBody>
          <a:bodyPr anchor="ctr"/>
          <a:p>
            <a:pPr>
              <a:lnSpc>
                <a:spcPct val="100000"/>
              </a:lnSpc>
            </a:pPr>
            <a:endParaRPr b="0" lang="fr-FR" sz="1000" spc="-1" strike="noStrike">
              <a:latin typeface="Arial"/>
            </a:endParaRPr>
          </a:p>
          <a:p>
            <a:pPr>
              <a:lnSpc>
                <a:spcPts val="1321"/>
              </a:lnSpc>
            </a:pPr>
            <a:r>
              <a:rPr b="0" lang="fr-FR" sz="1000" spc="-1" strike="noStrike" cap="all">
                <a:solidFill>
                  <a:srgbClr val="404040"/>
                </a:solidFill>
                <a:latin typeface="Calibri"/>
              </a:rPr>
              <a:t>23 et 24 janvier 2019</a:t>
            </a:r>
            <a:endParaRPr b="0" lang="fr-FR" sz="1000" spc="-1" strike="noStrike">
              <a:latin typeface="Arial"/>
            </a:endParaRPr>
          </a:p>
          <a:p>
            <a:pPr>
              <a:lnSpc>
                <a:spcPct val="100000"/>
              </a:lnSpc>
            </a:pPr>
            <a:endParaRPr b="0" lang="fr-FR" sz="1000" spc="-1" strike="noStrike">
              <a:latin typeface="Arial"/>
            </a:endParaRPr>
          </a:p>
        </p:txBody>
      </p:sp>
      <p:pic>
        <p:nvPicPr>
          <p:cNvPr id="368" name="Image 7" descr=""/>
          <p:cNvPicPr/>
          <p:nvPr/>
        </p:nvPicPr>
        <p:blipFill>
          <a:blip r:embed="rId2"/>
          <a:stretch/>
        </p:blipFill>
        <p:spPr>
          <a:xfrm>
            <a:off x="805320" y="6314760"/>
            <a:ext cx="1231560" cy="376200"/>
          </a:xfrm>
          <a:prstGeom prst="rect">
            <a:avLst/>
          </a:prstGeom>
          <a:ln>
            <a:noFill/>
          </a:ln>
        </p:spPr>
      </p:pic>
      <p:pic>
        <p:nvPicPr>
          <p:cNvPr id="369" name="Image 2" descr=""/>
          <p:cNvPicPr/>
          <p:nvPr/>
        </p:nvPicPr>
        <p:blipFill>
          <a:blip r:embed="rId3"/>
          <a:stretch/>
        </p:blipFill>
        <p:spPr>
          <a:xfrm>
            <a:off x="0" y="0"/>
            <a:ext cx="9143640" cy="6857640"/>
          </a:xfrm>
          <a:prstGeom prst="rect">
            <a:avLst/>
          </a:prstGeom>
          <a:ln>
            <a:noFill/>
          </a:ln>
        </p:spPr>
      </p:pic>
      <p:sp>
        <p:nvSpPr>
          <p:cNvPr id="370" name="PlaceHolder 3"/>
          <p:cNvSpPr>
            <a:spLocks noGrp="1"/>
          </p:cNvSpPr>
          <p:nvPr>
            <p:ph type="title"/>
          </p:nvPr>
        </p:nvSpPr>
        <p:spPr>
          <a:xfrm>
            <a:off x="1097640" y="3901680"/>
            <a:ext cx="6931440" cy="1679040"/>
          </a:xfrm>
          <a:prstGeom prst="rect">
            <a:avLst/>
          </a:prstGeom>
        </p:spPr>
        <p:txBody>
          <a:bodyPr>
            <a:normAutofit/>
          </a:bodyPr>
          <a:p>
            <a:pPr>
              <a:lnSpc>
                <a:spcPct val="100000"/>
              </a:lnSpc>
            </a:pPr>
            <a:r>
              <a:rPr b="0" lang="fr-FR" sz="1200" spc="-1" strike="noStrike">
                <a:solidFill>
                  <a:srgbClr val="404040"/>
                </a:solidFill>
                <a:latin typeface="Arial"/>
                <a:ea typeface="Arial"/>
              </a:rPr>
              <a:t>Contacts :</a:t>
            </a:r>
            <a:endParaRPr b="0" lang="fr-FR" sz="1200" spc="-1" strike="noStrike">
              <a:solidFill>
                <a:srgbClr val="000000"/>
              </a:solidFill>
              <a:latin typeface="Calibri"/>
            </a:endParaRPr>
          </a:p>
        </p:txBody>
      </p:sp>
      <p:pic>
        <p:nvPicPr>
          <p:cNvPr id="371" name="Image 7" descr=""/>
          <p:cNvPicPr/>
          <p:nvPr/>
        </p:nvPicPr>
        <p:blipFill>
          <a:blip r:embed="rId4"/>
          <a:stretch/>
        </p:blipFill>
        <p:spPr>
          <a:xfrm>
            <a:off x="2512440" y="1868040"/>
            <a:ext cx="3735360" cy="1550520"/>
          </a:xfrm>
          <a:prstGeom prst="rect">
            <a:avLst/>
          </a:prstGeom>
          <a:ln>
            <a:noFill/>
          </a:ln>
        </p:spPr>
      </p:pic>
      <p:pic>
        <p:nvPicPr>
          <p:cNvPr id="372" name="Image 3" descr=""/>
          <p:cNvPicPr/>
          <p:nvPr/>
        </p:nvPicPr>
        <p:blipFill>
          <a:blip r:embed="rId5"/>
          <a:stretch/>
        </p:blipFill>
        <p:spPr>
          <a:xfrm>
            <a:off x="4302720" y="5585400"/>
            <a:ext cx="697320" cy="923040"/>
          </a:xfrm>
          <a:prstGeom prst="rect">
            <a:avLst/>
          </a:prstGeom>
          <a:ln>
            <a:noFill/>
          </a:ln>
        </p:spPr>
      </p:pic>
      <p:sp>
        <p:nvSpPr>
          <p:cNvPr id="373" name="PlaceHolder 4"/>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800" spc="-1" strike="noStrike">
                <a:solidFill>
                  <a:srgbClr val="005e8b"/>
                </a:solidFill>
                <a:latin typeface="Arial"/>
              </a:rPr>
              <a:t>Cliquez pour éditer le format du plan de texte</a:t>
            </a:r>
            <a:endParaRPr b="0" lang="fr-FR" sz="2800" spc="-1" strike="noStrike">
              <a:solidFill>
                <a:srgbClr val="005e8b"/>
              </a:solidFill>
              <a:latin typeface="Arial"/>
            </a:endParaRPr>
          </a:p>
          <a:p>
            <a:pPr lvl="1" marL="864000" indent="-324000">
              <a:spcBef>
                <a:spcPts val="1134"/>
              </a:spcBef>
              <a:buClr>
                <a:srgbClr val="000000"/>
              </a:buClr>
              <a:buSzPct val="75000"/>
              <a:buFont typeface="Symbol" charset="2"/>
              <a:buChar char=""/>
            </a:pPr>
            <a:r>
              <a:rPr b="0" lang="fr-FR" sz="2400" spc="-1" strike="noStrike">
                <a:solidFill>
                  <a:srgbClr val="000000"/>
                </a:solidFill>
                <a:latin typeface="Calibri"/>
              </a:rPr>
              <a:t>Second niveau de plan</a:t>
            </a:r>
            <a:endParaRPr b="0" lang="fr-FR"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fr-FR" sz="2000" spc="-1" strike="noStrike">
                <a:solidFill>
                  <a:srgbClr val="000000"/>
                </a:solidFill>
                <a:latin typeface="Calibri"/>
              </a:rPr>
              <a:t>Troisième niveau de plan</a:t>
            </a:r>
            <a:endParaRPr b="0" lang="fr-FR"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Calibri"/>
              </a:rPr>
              <a:t>Quatrième niveau de plan</a:t>
            </a:r>
            <a:endParaRPr b="0" lang="fr-FR"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Calibri"/>
              </a:rPr>
              <a:t>Cinquième niveau de plan</a:t>
            </a:r>
            <a:endParaRPr b="0" lang="fr-FR"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Calibri"/>
              </a:rPr>
              <a:t>Sixième niveau de plan</a:t>
            </a:r>
            <a:endParaRPr b="0" lang="fr-FR"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Calibri"/>
              </a:rPr>
              <a:t>Septième niveau de plan</a:t>
            </a:r>
            <a:endParaRPr b="0" lang="fr-F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7.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jpeg"/><Relationship Id="rId3" Type="http://schemas.openxmlformats.org/officeDocument/2006/relationships/slideLayout" Target="../slideLayouts/slideLayout49.xml"/>
</Relationships>
</file>

<file path=ppt/slides/_rels/slide18.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jpeg"/><Relationship Id="rId3" Type="http://schemas.openxmlformats.org/officeDocument/2006/relationships/image" Target="../media/image45.jpeg"/><Relationship Id="rId4" Type="http://schemas.microsoft.com/office/2007/relationships/hdphoto" Target="../media/hdphoto1.wdp"/><Relationship Id="rId5" Type="http://schemas.openxmlformats.org/officeDocument/2006/relationships/slideLayout" Target="../slideLayouts/slideLayout49.xml"/>
</Relationships>
</file>

<file path=ppt/slides/_rels/slide19.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73.xml"/>
</Relationships>
</file>

<file path=ppt/slides/_rels/slide21.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49.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4.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slideLayout" Target="../slideLayouts/slideLayout61.xml"/>
</Relationships>
</file>

<file path=ppt/slides/_rels/slide25.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slideLayout" Target="../slideLayouts/slideLayout49.xml"/>
</Relationships>
</file>

<file path=ppt/slides/_rels/slide26.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slideLayout" Target="../slideLayouts/slideLayout49.xml"/>
</Relationships>
</file>

<file path=ppt/slides/_rels/slide27.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slideLayout" Target="../slideLayouts/slideLayout49.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2.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37.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34.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85.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36.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85.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4.xml.rels><?xml version="1.0" encoding="UTF-8"?>
<Relationships xmlns="http://schemas.openxmlformats.org/package/2006/relationships"><Relationship Id="rId1" Type="http://schemas.openxmlformats.org/officeDocument/2006/relationships/image" Target="../media/image25.wmf"/><Relationship Id="rId2" Type="http://schemas.openxmlformats.org/officeDocument/2006/relationships/image" Target="../media/image26.wmf"/><Relationship Id="rId3" Type="http://schemas.openxmlformats.org/officeDocument/2006/relationships/image" Target="../media/image27.wmf"/><Relationship Id="rId4" Type="http://schemas.openxmlformats.org/officeDocument/2006/relationships/image" Target="../media/image28.wmf"/><Relationship Id="rId5" Type="http://schemas.openxmlformats.org/officeDocument/2006/relationships/slideLayout" Target="../slideLayouts/slideLayout37.xml"/><Relationship Id="rId6"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9.wmf"/><Relationship Id="rId2" Type="http://schemas.openxmlformats.org/officeDocument/2006/relationships/slideLayout" Target="../slideLayouts/slideLayout37.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30.wmf"/><Relationship Id="rId2" Type="http://schemas.openxmlformats.org/officeDocument/2006/relationships/image" Target="../media/image31.png"/><Relationship Id="rId3" Type="http://schemas.openxmlformats.org/officeDocument/2006/relationships/slideLayout" Target="../slideLayouts/slideLayout37.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32.wmf"/><Relationship Id="rId2" Type="http://schemas.openxmlformats.org/officeDocument/2006/relationships/image" Target="../media/image33.wmf"/><Relationship Id="rId3" Type="http://schemas.openxmlformats.org/officeDocument/2006/relationships/image" Target="../media/image34.wmf"/><Relationship Id="rId4" Type="http://schemas.openxmlformats.org/officeDocument/2006/relationships/image" Target="../media/image35.png"/><Relationship Id="rId5" Type="http://schemas.openxmlformats.org/officeDocument/2006/relationships/image" Target="../media/image36.wmf"/><Relationship Id="rId6" Type="http://schemas.openxmlformats.org/officeDocument/2006/relationships/image" Target="../media/image37.jpeg"/><Relationship Id="rId7" Type="http://schemas.openxmlformats.org/officeDocument/2006/relationships/image" Target="../media/image38.png"/><Relationship Id="rId8" Type="http://schemas.openxmlformats.org/officeDocument/2006/relationships/slideLayout" Target="../slideLayouts/slideLayout37.xml"/><Relationship Id="rId9"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9.wmf"/><Relationship Id="rId2" Type="http://schemas.openxmlformats.org/officeDocument/2006/relationships/image" Target="../media/image40.jpeg"/><Relationship Id="rId3" Type="http://schemas.openxmlformats.org/officeDocument/2006/relationships/slideLayout" Target="../slideLayouts/slideLayout37.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TextShape 1"/>
          <p:cNvSpPr txBox="1"/>
          <p:nvPr/>
        </p:nvSpPr>
        <p:spPr>
          <a:xfrm>
            <a:off x="3010680" y="913680"/>
            <a:ext cx="5590080" cy="970920"/>
          </a:xfrm>
          <a:prstGeom prst="rect">
            <a:avLst/>
          </a:prstGeom>
          <a:noFill/>
          <a:ln>
            <a:noFill/>
          </a:ln>
        </p:spPr>
        <p:txBody>
          <a:bodyPr anchor="ctr">
            <a:normAutofit/>
          </a:bodyPr>
          <a:p>
            <a:pPr>
              <a:lnSpc>
                <a:spcPct val="100000"/>
              </a:lnSpc>
            </a:pPr>
            <a:br/>
            <a:r>
              <a:rPr b="1" lang="fr-FR" sz="3200" spc="-1" strike="noStrike">
                <a:solidFill>
                  <a:srgbClr val="000000"/>
                </a:solidFill>
                <a:latin typeface="Arial Black"/>
                <a:ea typeface="Arial Black"/>
              </a:rPr>
              <a:t>Dans le cadre de la loi et des dispositions relatives à l’orientation scolaire : </a:t>
            </a:r>
            <a:br/>
            <a:endParaRPr b="0" lang="fr-FR" sz="3200" spc="-1" strike="noStrike">
              <a:solidFill>
                <a:srgbClr val="000000"/>
              </a:solidFill>
              <a:latin typeface="Calibri"/>
            </a:endParaRPr>
          </a:p>
        </p:txBody>
      </p:sp>
      <p:sp>
        <p:nvSpPr>
          <p:cNvPr id="417" name="TextShape 2"/>
          <p:cNvSpPr txBox="1"/>
          <p:nvPr/>
        </p:nvSpPr>
        <p:spPr>
          <a:xfrm>
            <a:off x="8249760" y="6391080"/>
            <a:ext cx="351000" cy="364680"/>
          </a:xfrm>
          <a:prstGeom prst="rect">
            <a:avLst/>
          </a:prstGeom>
          <a:noFill/>
          <a:ln>
            <a:noFill/>
          </a:ln>
        </p:spPr>
        <p:txBody>
          <a:bodyPr anchor="ctr"/>
          <a:p>
            <a:pPr algn="r">
              <a:lnSpc>
                <a:spcPct val="100000"/>
              </a:lnSpc>
            </a:pPr>
            <a:fld id="{1F17CD31-F1A5-4038-9CCE-FBCB5EE148FB}" type="slidenum">
              <a:rPr b="1" lang="fr-FR" sz="1000" spc="-1" strike="noStrike">
                <a:solidFill>
                  <a:srgbClr val="000000"/>
                </a:solidFill>
                <a:latin typeface="Calibri"/>
              </a:rPr>
              <a:t>&lt;numéro&gt;</a:t>
            </a:fld>
            <a:endParaRPr b="0" lang="fr-FR" sz="1000" spc="-1" strike="noStrike">
              <a:latin typeface="Times New Roman"/>
            </a:endParaRPr>
          </a:p>
        </p:txBody>
      </p:sp>
      <p:sp>
        <p:nvSpPr>
          <p:cNvPr id="418" name="TextShape 3"/>
          <p:cNvSpPr txBox="1"/>
          <p:nvPr/>
        </p:nvSpPr>
        <p:spPr>
          <a:xfrm>
            <a:off x="2618640" y="2618280"/>
            <a:ext cx="6359040" cy="3951360"/>
          </a:xfrm>
          <a:prstGeom prst="rect">
            <a:avLst/>
          </a:prstGeom>
          <a:noFill/>
          <a:ln>
            <a:noFill/>
          </a:ln>
        </p:spPr>
        <p:txBody>
          <a:bodyPr/>
          <a:p>
            <a:pPr>
              <a:lnSpc>
                <a:spcPct val="100000"/>
              </a:lnSpc>
              <a:spcBef>
                <a:spcPts val="360"/>
              </a:spcBef>
            </a:pPr>
            <a:r>
              <a:rPr b="1" lang="fr-FR" sz="1800" spc="-1" strike="noStrike">
                <a:solidFill>
                  <a:srgbClr val="000000"/>
                </a:solidFill>
                <a:latin typeface="Arial"/>
                <a:ea typeface="Arial"/>
              </a:rPr>
              <a:t>ART de la loi 2018-771 pour la liberté de choisir son avenir professionnel » :</a:t>
            </a:r>
            <a:endParaRPr b="0" lang="fr-FR" sz="1800" spc="-1" strike="noStrike">
              <a:solidFill>
                <a:srgbClr val="000000"/>
              </a:solidFill>
              <a:latin typeface="Arial"/>
            </a:endParaRPr>
          </a:p>
          <a:p>
            <a:pPr>
              <a:lnSpc>
                <a:spcPct val="100000"/>
              </a:lnSpc>
              <a:spcBef>
                <a:spcPts val="159"/>
              </a:spcBef>
            </a:pPr>
            <a:endParaRPr b="0" lang="fr-FR" sz="1800" spc="-1" strike="noStrike">
              <a:solidFill>
                <a:srgbClr val="000000"/>
              </a:solidFill>
              <a:latin typeface="Arial"/>
            </a:endParaRPr>
          </a:p>
          <a:p>
            <a:pPr>
              <a:lnSpc>
                <a:spcPct val="100000"/>
              </a:lnSpc>
              <a:spcBef>
                <a:spcPts val="360"/>
              </a:spcBef>
            </a:pPr>
            <a:r>
              <a:rPr b="0" i="1" lang="fr-FR" sz="1800" spc="-1" strike="noStrike">
                <a:solidFill>
                  <a:srgbClr val="000000"/>
                </a:solidFill>
                <a:latin typeface="Arial"/>
                <a:ea typeface="Arial"/>
              </a:rPr>
              <a:t>Proposée en dernière année de collège, cette classe « vise à préparer l'orientation des élèves, en particulier vers la voie professionnelle et l'apprentissage, et leur permet de poursuivre l'acquisition du socle commun ». </a:t>
            </a:r>
            <a:endParaRPr b="0" lang="fr-FR" sz="1800" spc="-1" strike="noStrike">
              <a:solidFill>
                <a:srgbClr val="000000"/>
              </a:solidFill>
              <a:latin typeface="Arial"/>
            </a:endParaRPr>
          </a:p>
          <a:p>
            <a:pPr>
              <a:lnSpc>
                <a:spcPct val="100000"/>
              </a:lnSpc>
              <a:spcBef>
                <a:spcPts val="159"/>
              </a:spcBef>
            </a:pPr>
            <a:endParaRPr b="0" lang="fr-FR" sz="1800" spc="-1" strike="noStrike">
              <a:solidFill>
                <a:srgbClr val="000000"/>
              </a:solidFill>
              <a:latin typeface="Arial"/>
            </a:endParaRPr>
          </a:p>
          <a:p>
            <a:pPr>
              <a:lnSpc>
                <a:spcPct val="100000"/>
              </a:lnSpc>
              <a:spcBef>
                <a:spcPts val="360"/>
              </a:spcBef>
            </a:pPr>
            <a:r>
              <a:rPr b="0" i="1" lang="fr-FR" sz="1800" spc="-1" strike="noStrike">
                <a:solidFill>
                  <a:srgbClr val="000000"/>
                </a:solidFill>
                <a:latin typeface="Arial"/>
                <a:ea typeface="Arial"/>
              </a:rPr>
              <a:t>Elle permet « de renforcer la découverte des métiers, notamment par des stages en milieu professionnel, et prépare à l'apprentissage ». </a:t>
            </a:r>
            <a:endParaRPr b="0" lang="fr-FR" sz="1800" spc="-1" strike="noStrike">
              <a:solidFill>
                <a:srgbClr val="000000"/>
              </a:solidFill>
              <a:latin typeface="Arial"/>
            </a:endParaRPr>
          </a:p>
          <a:p>
            <a:pPr>
              <a:lnSpc>
                <a:spcPct val="100000"/>
              </a:lnSpc>
              <a:spcBef>
                <a:spcPts val="360"/>
              </a:spcBef>
            </a:pPr>
            <a:endParaRPr b="0" lang="fr-FR" sz="1800" spc="-1" strike="noStrike">
              <a:solidFill>
                <a:srgbClr val="000000"/>
              </a:solidFill>
              <a:latin typeface="Arial"/>
            </a:endParaRPr>
          </a:p>
          <a:p>
            <a:pPr algn="ctr">
              <a:lnSpc>
                <a:spcPct val="100000"/>
              </a:lnSpc>
              <a:spcBef>
                <a:spcPts val="360"/>
              </a:spcBef>
            </a:pPr>
            <a:r>
              <a:rPr b="0" i="1" lang="fr-FR" sz="1800" spc="-1" strike="noStrike">
                <a:solidFill>
                  <a:srgbClr val="000000"/>
                </a:solidFill>
                <a:latin typeface="Arial"/>
                <a:ea typeface="Arial"/>
              </a:rPr>
              <a:t>Cf. débats parlementaires </a:t>
            </a:r>
            <a:endParaRPr b="0" lang="fr-FR" sz="1800" spc="-1" strike="noStrike">
              <a:solidFill>
                <a:srgbClr val="000000"/>
              </a:solidFill>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CustomShape 1"/>
          <p:cNvSpPr/>
          <p:nvPr/>
        </p:nvSpPr>
        <p:spPr>
          <a:xfrm>
            <a:off x="2359800" y="3305880"/>
            <a:ext cx="697320" cy="228240"/>
          </a:xfrm>
          <a:prstGeom prst="rect">
            <a:avLst/>
          </a:prstGeom>
          <a:solidFill>
            <a:srgbClr val="ffffff"/>
          </a:solidFill>
          <a:ln w="6480">
            <a:solidFill>
              <a:srgbClr val="ffffff"/>
            </a:solidFill>
            <a:round/>
          </a:ln>
        </p:spPr>
        <p:style>
          <a:lnRef idx="0"/>
          <a:fillRef idx="0"/>
          <a:effectRef idx="0"/>
          <a:fontRef idx="minor"/>
        </p:style>
        <p:txBody>
          <a:bodyPr/>
          <a:p>
            <a:pPr algn="ctr">
              <a:lnSpc>
                <a:spcPct val="115000"/>
              </a:lnSpc>
            </a:pPr>
            <a:r>
              <a:rPr b="1" lang="fr-FR" sz="900" spc="-1" strike="noStrike">
                <a:solidFill>
                  <a:srgbClr val="376092"/>
                </a:solidFill>
                <a:latin typeface="Calibri"/>
                <a:ea typeface="Calibri"/>
              </a:rPr>
              <a:t>Activités</a:t>
            </a:r>
            <a:endParaRPr b="0" lang="fr-FR" sz="900" spc="-1" strike="noStrike">
              <a:latin typeface="Arial"/>
            </a:endParaRPr>
          </a:p>
          <a:p>
            <a:pPr algn="ctr">
              <a:lnSpc>
                <a:spcPct val="115000"/>
              </a:lnSpc>
            </a:pPr>
            <a:r>
              <a:rPr b="1" lang="fr-FR" sz="900" spc="-1" strike="noStrike">
                <a:solidFill>
                  <a:srgbClr val="376092"/>
                </a:solidFill>
                <a:latin typeface="Calibri"/>
                <a:ea typeface="Calibri"/>
              </a:rPr>
              <a:t> </a:t>
            </a:r>
            <a:endParaRPr b="0" lang="fr-FR" sz="900" spc="-1" strike="noStrike">
              <a:latin typeface="Arial"/>
            </a:endParaRPr>
          </a:p>
        </p:txBody>
      </p:sp>
      <p:sp>
        <p:nvSpPr>
          <p:cNvPr id="565" name="CustomShape 2"/>
          <p:cNvSpPr/>
          <p:nvPr/>
        </p:nvSpPr>
        <p:spPr>
          <a:xfrm>
            <a:off x="1374840" y="2575440"/>
            <a:ext cx="1085040" cy="1048680"/>
          </a:xfrm>
          <a:prstGeom prst="ellipse">
            <a:avLst/>
          </a:prstGeom>
          <a:solidFill>
            <a:schemeClr val="accent6">
              <a:lumMod val="75000"/>
            </a:schemeClr>
          </a:solidFill>
          <a:ln>
            <a:noFill/>
          </a:ln>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p:spPr>
        <p:style>
          <a:lnRef idx="0"/>
          <a:fillRef idx="0"/>
          <a:effectRef idx="0"/>
          <a:fontRef idx="minor"/>
        </p:style>
        <p:txBody>
          <a:bodyPr anchor="ctr"/>
          <a:p>
            <a:pPr algn="ctr">
              <a:lnSpc>
                <a:spcPct val="115000"/>
              </a:lnSpc>
            </a:pPr>
            <a:r>
              <a:rPr b="1" lang="fr-FR" sz="900" spc="-1" strike="noStrike">
                <a:solidFill>
                  <a:srgbClr val="ffffff"/>
                </a:solidFill>
                <a:latin typeface="Calibri"/>
                <a:ea typeface="Calibri"/>
              </a:rPr>
              <a:t>Problème</a:t>
            </a:r>
            <a:endParaRPr b="0" lang="fr-FR" sz="900" spc="-1" strike="noStrike">
              <a:latin typeface="Arial"/>
            </a:endParaRPr>
          </a:p>
          <a:p>
            <a:pPr algn="ctr">
              <a:lnSpc>
                <a:spcPct val="115000"/>
              </a:lnSpc>
            </a:pPr>
            <a:r>
              <a:rPr b="1" lang="fr-FR" sz="900" spc="-1" strike="noStrike">
                <a:solidFill>
                  <a:srgbClr val="ffffff"/>
                </a:solidFill>
                <a:latin typeface="Calibri"/>
                <a:ea typeface="Calibri"/>
              </a:rPr>
              <a:t>Objectif</a:t>
            </a:r>
            <a:endParaRPr b="0" lang="fr-FR" sz="900" spc="-1" strike="noStrike">
              <a:latin typeface="Arial"/>
            </a:endParaRPr>
          </a:p>
          <a:p>
            <a:pPr algn="ctr">
              <a:lnSpc>
                <a:spcPct val="115000"/>
              </a:lnSpc>
            </a:pPr>
            <a:r>
              <a:rPr b="1" lang="fr-FR" sz="900" spc="-1" strike="noStrike">
                <a:solidFill>
                  <a:srgbClr val="ffffff"/>
                </a:solidFill>
                <a:latin typeface="Calibri"/>
                <a:ea typeface="Calibri"/>
              </a:rPr>
              <a:t>Question</a:t>
            </a:r>
            <a:endParaRPr b="0" lang="fr-FR" sz="900" spc="-1" strike="noStrike">
              <a:latin typeface="Arial"/>
            </a:endParaRPr>
          </a:p>
          <a:p>
            <a:pPr algn="ctr">
              <a:lnSpc>
                <a:spcPct val="115000"/>
              </a:lnSpc>
            </a:pPr>
            <a:r>
              <a:rPr b="1" lang="fr-FR" sz="900" spc="-1" strike="noStrike">
                <a:solidFill>
                  <a:srgbClr val="ffffff"/>
                </a:solidFill>
                <a:latin typeface="Calibri"/>
                <a:ea typeface="Calibri"/>
              </a:rPr>
              <a:t>Défi…</a:t>
            </a:r>
            <a:endParaRPr b="0" lang="fr-FR" sz="900" spc="-1" strike="noStrike">
              <a:latin typeface="Arial"/>
            </a:endParaRPr>
          </a:p>
        </p:txBody>
      </p:sp>
      <p:sp>
        <p:nvSpPr>
          <p:cNvPr id="566" name="CustomShape 3"/>
          <p:cNvSpPr/>
          <p:nvPr/>
        </p:nvSpPr>
        <p:spPr>
          <a:xfrm>
            <a:off x="6680880" y="4838760"/>
            <a:ext cx="2398320" cy="1369080"/>
          </a:xfrm>
          <a:prstGeom prst="roundRect">
            <a:avLst>
              <a:gd name="adj" fmla="val 16667"/>
            </a:avLst>
          </a:prstGeom>
          <a:ln>
            <a:solidFill>
              <a:srgbClr val="f59240"/>
            </a:solidFill>
            <a:round/>
          </a:ln>
          <a:effectLst>
            <a:outerShdw blurRad="40000" dir="5400000" dist="20000" rotWithShape="0">
              <a:srgbClr val="000000">
                <a:alpha val="38000"/>
              </a:srgbClr>
            </a:outerShdw>
          </a:effectLst>
        </p:spPr>
        <p:style>
          <a:lnRef idx="1">
            <a:schemeClr val="accent6"/>
          </a:lnRef>
          <a:fillRef idx="2">
            <a:schemeClr val="accent6"/>
          </a:fillRef>
          <a:effectRef idx="1">
            <a:schemeClr val="accent6"/>
          </a:effectRef>
          <a:fontRef idx="minor"/>
        </p:style>
        <p:txBody>
          <a:bodyPr lIns="90000" rIns="90000" tIns="45000" bIns="45000" anchor="ctr"/>
          <a:p>
            <a:pPr>
              <a:lnSpc>
                <a:spcPct val="100000"/>
              </a:lnSpc>
            </a:pPr>
            <a:r>
              <a:rPr b="0" lang="fr-FR" sz="1100" spc="-1" strike="noStrike">
                <a:solidFill>
                  <a:srgbClr val="000000"/>
                </a:solidFill>
                <a:latin typeface="Calibri"/>
              </a:rPr>
              <a:t>Enseignement scientifique :</a:t>
            </a:r>
            <a:endParaRPr b="0" lang="fr-FR" sz="1100" spc="-1" strike="noStrike">
              <a:latin typeface="Arial"/>
            </a:endParaRPr>
          </a:p>
          <a:p>
            <a:pPr marL="177840">
              <a:lnSpc>
                <a:spcPct val="100000"/>
              </a:lnSpc>
              <a:spcBef>
                <a:spcPts val="300"/>
              </a:spcBef>
            </a:pPr>
            <a:r>
              <a:rPr b="0" lang="fr-FR" sz="1100" spc="-1" strike="noStrike">
                <a:solidFill>
                  <a:srgbClr val="000000"/>
                </a:solidFill>
                <a:latin typeface="Calibri"/>
              </a:rPr>
              <a:t>- Physique-chimie </a:t>
            </a:r>
            <a:endParaRPr b="0" lang="fr-FR" sz="1100" spc="-1" strike="noStrike">
              <a:latin typeface="Arial"/>
            </a:endParaRPr>
          </a:p>
          <a:p>
            <a:pPr marL="177840">
              <a:lnSpc>
                <a:spcPct val="100000"/>
              </a:lnSpc>
              <a:spcBef>
                <a:spcPts val="300"/>
              </a:spcBef>
            </a:pPr>
            <a:r>
              <a:rPr b="0" lang="fr-FR" sz="1100" spc="-1" strike="noStrike">
                <a:solidFill>
                  <a:srgbClr val="000000"/>
                </a:solidFill>
                <a:latin typeface="Calibri"/>
              </a:rPr>
              <a:t>- Sciences de la vie et de la Terre</a:t>
            </a:r>
            <a:endParaRPr b="0" lang="fr-FR" sz="1100" spc="-1" strike="noStrike">
              <a:latin typeface="Arial"/>
            </a:endParaRPr>
          </a:p>
          <a:p>
            <a:pPr marL="177840">
              <a:lnSpc>
                <a:spcPct val="100000"/>
              </a:lnSpc>
              <a:spcBef>
                <a:spcPts val="300"/>
              </a:spcBef>
            </a:pPr>
            <a:r>
              <a:rPr b="0" lang="fr-FR" sz="1100" spc="-1" strike="noStrike">
                <a:solidFill>
                  <a:srgbClr val="000000"/>
                </a:solidFill>
                <a:latin typeface="Calibri"/>
              </a:rPr>
              <a:t>- Technologie</a:t>
            </a:r>
            <a:endParaRPr b="0" lang="fr-FR" sz="1100" spc="-1" strike="noStrike">
              <a:latin typeface="Arial"/>
            </a:endParaRPr>
          </a:p>
          <a:p>
            <a:pPr>
              <a:lnSpc>
                <a:spcPct val="100000"/>
              </a:lnSpc>
              <a:spcBef>
                <a:spcPts val="300"/>
              </a:spcBef>
            </a:pPr>
            <a:r>
              <a:rPr b="0" lang="fr-FR" sz="1100" spc="-1" strike="noStrike">
                <a:solidFill>
                  <a:srgbClr val="000000"/>
                </a:solidFill>
                <a:latin typeface="Calibri"/>
              </a:rPr>
              <a:t> </a:t>
            </a:r>
            <a:r>
              <a:rPr b="0" lang="fr-FR" sz="1100" spc="-1" strike="noStrike">
                <a:solidFill>
                  <a:srgbClr val="000000"/>
                </a:solidFill>
                <a:latin typeface="Calibri"/>
              </a:rPr>
              <a:t>Éducation physique et sportive</a:t>
            </a:r>
            <a:endParaRPr b="0" lang="fr-FR" sz="1100" spc="-1" strike="noStrike">
              <a:latin typeface="Arial"/>
            </a:endParaRPr>
          </a:p>
        </p:txBody>
      </p:sp>
      <p:sp>
        <p:nvSpPr>
          <p:cNvPr id="567" name="CustomShape 4"/>
          <p:cNvSpPr/>
          <p:nvPr/>
        </p:nvSpPr>
        <p:spPr>
          <a:xfrm>
            <a:off x="1136880" y="4825800"/>
            <a:ext cx="2187000" cy="1433880"/>
          </a:xfrm>
          <a:prstGeom prst="roundRect">
            <a:avLst>
              <a:gd name="adj" fmla="val 16667"/>
            </a:avLst>
          </a:prstGeom>
          <a:ln>
            <a:solidFill>
              <a:srgbClr val="f59240"/>
            </a:solidFill>
            <a:round/>
          </a:ln>
          <a:effectLst>
            <a:outerShdw blurRad="40000" dir="5400000" dist="20000" rotWithShape="0">
              <a:srgbClr val="000000">
                <a:alpha val="38000"/>
              </a:srgbClr>
            </a:outerShdw>
          </a:effectLst>
        </p:spPr>
        <p:style>
          <a:lnRef idx="1">
            <a:schemeClr val="accent6"/>
          </a:lnRef>
          <a:fillRef idx="2">
            <a:schemeClr val="accent6"/>
          </a:fillRef>
          <a:effectRef idx="1">
            <a:schemeClr val="accent6"/>
          </a:effectRef>
          <a:fontRef idx="minor"/>
        </p:style>
        <p:txBody>
          <a:bodyPr lIns="90000" rIns="90000" tIns="45000" bIns="45000" anchor="ctr"/>
          <a:p>
            <a:pPr>
              <a:lnSpc>
                <a:spcPct val="100000"/>
              </a:lnSpc>
            </a:pPr>
            <a:r>
              <a:rPr b="0" lang="fr-FR" sz="1100" spc="-1" strike="noStrike">
                <a:solidFill>
                  <a:srgbClr val="000000"/>
                </a:solidFill>
                <a:latin typeface="Calibri"/>
              </a:rPr>
              <a:t>Français</a:t>
            </a:r>
            <a:endParaRPr b="0" lang="fr-FR" sz="1100" spc="-1" strike="noStrike">
              <a:latin typeface="Arial"/>
            </a:endParaRPr>
          </a:p>
          <a:p>
            <a:pPr>
              <a:lnSpc>
                <a:spcPct val="100000"/>
              </a:lnSpc>
              <a:spcBef>
                <a:spcPts val="300"/>
              </a:spcBef>
            </a:pPr>
            <a:r>
              <a:rPr b="0" lang="fr-FR" sz="1100" spc="-1" strike="noStrike">
                <a:solidFill>
                  <a:srgbClr val="000000"/>
                </a:solidFill>
                <a:latin typeface="Calibri"/>
              </a:rPr>
              <a:t>Mathématiques</a:t>
            </a:r>
            <a:endParaRPr b="0" lang="fr-FR" sz="1100" spc="-1" strike="noStrike">
              <a:latin typeface="Arial"/>
            </a:endParaRPr>
          </a:p>
          <a:p>
            <a:pPr>
              <a:lnSpc>
                <a:spcPct val="100000"/>
              </a:lnSpc>
              <a:spcBef>
                <a:spcPts val="300"/>
              </a:spcBef>
            </a:pPr>
            <a:r>
              <a:rPr b="0" lang="fr-FR" sz="1100" spc="-1" strike="noStrike">
                <a:solidFill>
                  <a:srgbClr val="000000"/>
                </a:solidFill>
                <a:latin typeface="Calibri"/>
              </a:rPr>
              <a:t>Histoire et </a:t>
            </a:r>
            <a:r>
              <a:rPr b="0" lang="fr-FR" sz="1100" spc="-1" strike="noStrike">
                <a:solidFill>
                  <a:srgbClr val="000000"/>
                </a:solidFill>
                <a:latin typeface="Calibri"/>
              </a:rPr>
              <a:t>géographie</a:t>
            </a:r>
            <a:endParaRPr b="0" lang="fr-FR" sz="1100" spc="-1" strike="noStrike">
              <a:latin typeface="Arial"/>
            </a:endParaRPr>
          </a:p>
          <a:p>
            <a:pPr>
              <a:lnSpc>
                <a:spcPct val="100000"/>
              </a:lnSpc>
              <a:spcBef>
                <a:spcPts val="300"/>
              </a:spcBef>
            </a:pPr>
            <a:r>
              <a:rPr b="0" lang="fr-FR" sz="1100" spc="-1" strike="noStrike">
                <a:solidFill>
                  <a:srgbClr val="000000"/>
                </a:solidFill>
                <a:latin typeface="Calibri"/>
              </a:rPr>
              <a:t>Enseignement moral et civique</a:t>
            </a:r>
            <a:endParaRPr b="0" lang="fr-FR" sz="1100" spc="-1" strike="noStrike">
              <a:latin typeface="Arial"/>
            </a:endParaRPr>
          </a:p>
          <a:p>
            <a:pPr>
              <a:lnSpc>
                <a:spcPct val="100000"/>
              </a:lnSpc>
              <a:spcBef>
                <a:spcPts val="300"/>
              </a:spcBef>
            </a:pPr>
            <a:r>
              <a:rPr b="0" lang="fr-FR" sz="1100" spc="-1" strike="noStrike">
                <a:solidFill>
                  <a:srgbClr val="000000"/>
                </a:solidFill>
                <a:latin typeface="Calibri"/>
              </a:rPr>
              <a:t>Langues vivantes LV1 et LV2 </a:t>
            </a:r>
            <a:endParaRPr b="0" lang="fr-FR" sz="1100" spc="-1" strike="noStrike">
              <a:latin typeface="Arial"/>
            </a:endParaRPr>
          </a:p>
          <a:p>
            <a:pPr>
              <a:lnSpc>
                <a:spcPct val="100000"/>
              </a:lnSpc>
              <a:spcBef>
                <a:spcPts val="300"/>
              </a:spcBef>
            </a:pPr>
            <a:r>
              <a:rPr b="0" lang="fr-FR" sz="1100" spc="-1" strike="noStrike">
                <a:solidFill>
                  <a:srgbClr val="000000"/>
                </a:solidFill>
                <a:latin typeface="Calibri"/>
              </a:rPr>
              <a:t>Enseignements artistiques</a:t>
            </a:r>
            <a:endParaRPr b="0" lang="fr-FR" sz="1100" spc="-1" strike="noStrike">
              <a:latin typeface="Arial"/>
            </a:endParaRPr>
          </a:p>
        </p:txBody>
      </p:sp>
      <p:sp>
        <p:nvSpPr>
          <p:cNvPr id="568" name="CustomShape 5"/>
          <p:cNvSpPr/>
          <p:nvPr/>
        </p:nvSpPr>
        <p:spPr>
          <a:xfrm>
            <a:off x="6719760" y="2484000"/>
            <a:ext cx="1061640" cy="1033560"/>
          </a:xfrm>
          <a:prstGeom prst="ellipse">
            <a:avLst/>
          </a:prstGeom>
          <a:solidFill>
            <a:schemeClr val="accent6">
              <a:lumMod val="75000"/>
            </a:schemeClr>
          </a:solidFill>
          <a:ln>
            <a:noFill/>
          </a:ln>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p:spPr>
        <p:style>
          <a:lnRef idx="0"/>
          <a:fillRef idx="0"/>
          <a:effectRef idx="0"/>
          <a:fontRef idx="minor"/>
        </p:style>
        <p:txBody>
          <a:bodyPr anchor="ctr"/>
          <a:p>
            <a:pPr algn="ctr">
              <a:lnSpc>
                <a:spcPct val="115000"/>
              </a:lnSpc>
            </a:pPr>
            <a:r>
              <a:rPr b="1" lang="fr-FR" sz="900" spc="-1" strike="noStrike">
                <a:solidFill>
                  <a:srgbClr val="ffffff"/>
                </a:solidFill>
                <a:latin typeface="Calibri"/>
                <a:ea typeface="Calibri"/>
              </a:rPr>
              <a:t>Réalisation,</a:t>
            </a:r>
            <a:endParaRPr b="0" lang="fr-FR" sz="900" spc="-1" strike="noStrike">
              <a:latin typeface="Arial"/>
            </a:endParaRPr>
          </a:p>
          <a:p>
            <a:pPr algn="ctr">
              <a:lnSpc>
                <a:spcPct val="115000"/>
              </a:lnSpc>
            </a:pPr>
            <a:r>
              <a:rPr b="1" lang="fr-FR" sz="900" spc="-1" strike="noStrike">
                <a:solidFill>
                  <a:srgbClr val="ffffff"/>
                </a:solidFill>
                <a:latin typeface="Calibri"/>
                <a:ea typeface="Calibri"/>
              </a:rPr>
              <a:t>production finale</a:t>
            </a:r>
            <a:endParaRPr b="0" lang="fr-FR" sz="900" spc="-1" strike="noStrike">
              <a:latin typeface="Arial"/>
            </a:endParaRPr>
          </a:p>
        </p:txBody>
      </p:sp>
      <p:sp>
        <p:nvSpPr>
          <p:cNvPr id="569" name="CustomShape 6"/>
          <p:cNvSpPr/>
          <p:nvPr/>
        </p:nvSpPr>
        <p:spPr>
          <a:xfrm>
            <a:off x="2999880" y="3774240"/>
            <a:ext cx="964080" cy="422640"/>
          </a:xfrm>
          <a:prstGeom prst="rect">
            <a:avLst/>
          </a:prstGeom>
          <a:solidFill>
            <a:srgbClr val="ffffff"/>
          </a:solidFill>
          <a:ln w="6480">
            <a:solidFill>
              <a:srgbClr val="ffffff"/>
            </a:solidFill>
            <a:round/>
          </a:ln>
        </p:spPr>
        <p:style>
          <a:lnRef idx="0"/>
          <a:fillRef idx="0"/>
          <a:effectRef idx="0"/>
          <a:fontRef idx="minor"/>
        </p:style>
        <p:txBody>
          <a:bodyPr/>
          <a:p>
            <a:pPr algn="ctr">
              <a:lnSpc>
                <a:spcPct val="115000"/>
              </a:lnSpc>
            </a:pPr>
            <a:r>
              <a:rPr b="1" lang="fr-FR" sz="1000" spc="-1" strike="noStrike">
                <a:solidFill>
                  <a:srgbClr val="376092"/>
                </a:solidFill>
                <a:latin typeface="Calibri"/>
                <a:ea typeface="Calibri"/>
              </a:rPr>
              <a:t>Apports de connaissances</a:t>
            </a:r>
            <a:endParaRPr b="0" lang="fr-FR" sz="1000" spc="-1" strike="noStrike">
              <a:latin typeface="Arial"/>
            </a:endParaRPr>
          </a:p>
          <a:p>
            <a:pPr algn="ctr">
              <a:lnSpc>
                <a:spcPct val="115000"/>
              </a:lnSpc>
            </a:pPr>
            <a:r>
              <a:rPr b="0" lang="fr-FR" sz="1000" spc="-1" strike="noStrike">
                <a:solidFill>
                  <a:srgbClr val="000000"/>
                </a:solidFill>
                <a:latin typeface="Calibri"/>
                <a:ea typeface="Calibri"/>
              </a:rPr>
              <a:t> </a:t>
            </a:r>
            <a:endParaRPr b="0" lang="fr-FR" sz="1000" spc="-1" strike="noStrike">
              <a:latin typeface="Arial"/>
            </a:endParaRPr>
          </a:p>
        </p:txBody>
      </p:sp>
      <p:sp>
        <p:nvSpPr>
          <p:cNvPr id="570" name="CustomShape 7"/>
          <p:cNvSpPr/>
          <p:nvPr/>
        </p:nvSpPr>
        <p:spPr>
          <a:xfrm>
            <a:off x="2330280" y="3773880"/>
            <a:ext cx="760680" cy="741960"/>
          </a:xfrm>
          <a:prstGeom prst="rect">
            <a:avLst/>
          </a:prstGeom>
          <a:solidFill>
            <a:srgbClr val="ffffff"/>
          </a:solidFill>
          <a:ln w="6480">
            <a:solidFill>
              <a:srgbClr val="ffffff"/>
            </a:solidFill>
            <a:round/>
          </a:ln>
        </p:spPr>
        <p:style>
          <a:lnRef idx="0"/>
          <a:fillRef idx="0"/>
          <a:effectRef idx="0"/>
          <a:fontRef idx="minor"/>
        </p:style>
        <p:txBody>
          <a:bodyPr/>
          <a:p>
            <a:pPr algn="ctr">
              <a:lnSpc>
                <a:spcPct val="115000"/>
              </a:lnSpc>
            </a:pPr>
            <a:r>
              <a:rPr b="0" i="1" lang="fr-FR" sz="900" spc="-1" strike="noStrike">
                <a:solidFill>
                  <a:srgbClr val="000000"/>
                </a:solidFill>
                <a:latin typeface="Calibri"/>
                <a:ea typeface="Calibri"/>
              </a:rPr>
              <a:t>Evaluation</a:t>
            </a:r>
            <a:endParaRPr b="0" lang="fr-FR" sz="900" spc="-1" strike="noStrike">
              <a:latin typeface="Arial"/>
            </a:endParaRPr>
          </a:p>
          <a:p>
            <a:pPr algn="ctr">
              <a:lnSpc>
                <a:spcPct val="115000"/>
              </a:lnSpc>
            </a:pPr>
            <a:r>
              <a:rPr b="0" i="1" lang="fr-FR" sz="900" spc="-1" strike="noStrike">
                <a:solidFill>
                  <a:srgbClr val="000000"/>
                </a:solidFill>
                <a:latin typeface="Calibri"/>
                <a:ea typeface="Calibri"/>
              </a:rPr>
              <a:t>formative</a:t>
            </a:r>
            <a:endParaRPr b="0" lang="fr-FR" sz="900" spc="-1" strike="noStrike">
              <a:latin typeface="Arial"/>
            </a:endParaRPr>
          </a:p>
          <a:p>
            <a:pPr algn="ctr">
              <a:lnSpc>
                <a:spcPct val="115000"/>
              </a:lnSpc>
            </a:pPr>
            <a:r>
              <a:rPr b="0" i="1" lang="fr-FR" sz="900" spc="-1" strike="noStrike">
                <a:solidFill>
                  <a:srgbClr val="000000"/>
                </a:solidFill>
                <a:latin typeface="Calibri"/>
                <a:ea typeface="Calibri"/>
              </a:rPr>
              <a:t>Auto-évaluation</a:t>
            </a:r>
            <a:endParaRPr b="0" lang="fr-FR" sz="900" spc="-1" strike="noStrike">
              <a:latin typeface="Arial"/>
            </a:endParaRPr>
          </a:p>
          <a:p>
            <a:pPr algn="ctr">
              <a:lnSpc>
                <a:spcPct val="115000"/>
              </a:lnSpc>
            </a:pPr>
            <a:r>
              <a:rPr b="0" lang="fr-FR" sz="1100" spc="-1" strike="noStrike">
                <a:solidFill>
                  <a:srgbClr val="000000"/>
                </a:solidFill>
                <a:latin typeface="Calibri"/>
                <a:ea typeface="Calibri"/>
              </a:rPr>
              <a:t> </a:t>
            </a:r>
            <a:endParaRPr b="0" lang="fr-FR" sz="1100" spc="-1" strike="noStrike">
              <a:latin typeface="Arial"/>
            </a:endParaRPr>
          </a:p>
          <a:p>
            <a:pPr algn="ctr">
              <a:lnSpc>
                <a:spcPct val="115000"/>
              </a:lnSpc>
            </a:pPr>
            <a:r>
              <a:rPr b="0" lang="fr-FR" sz="1000" spc="-1" strike="noStrike">
                <a:solidFill>
                  <a:srgbClr val="000000"/>
                </a:solidFill>
                <a:latin typeface="Cambria"/>
                <a:ea typeface="Calibri"/>
              </a:rPr>
              <a:t> </a:t>
            </a:r>
            <a:endParaRPr b="0" lang="fr-FR" sz="1000" spc="-1" strike="noStrike">
              <a:latin typeface="Arial"/>
            </a:endParaRPr>
          </a:p>
        </p:txBody>
      </p:sp>
      <p:sp>
        <p:nvSpPr>
          <p:cNvPr id="571" name="CustomShape 8"/>
          <p:cNvSpPr/>
          <p:nvPr/>
        </p:nvSpPr>
        <p:spPr>
          <a:xfrm>
            <a:off x="3867120" y="3754440"/>
            <a:ext cx="760680" cy="741960"/>
          </a:xfrm>
          <a:prstGeom prst="rect">
            <a:avLst/>
          </a:prstGeom>
          <a:solidFill>
            <a:srgbClr val="ffffff"/>
          </a:solidFill>
          <a:ln w="6480">
            <a:solidFill>
              <a:srgbClr val="ffffff"/>
            </a:solidFill>
            <a:round/>
          </a:ln>
        </p:spPr>
        <p:style>
          <a:lnRef idx="0"/>
          <a:fillRef idx="0"/>
          <a:effectRef idx="0"/>
          <a:fontRef idx="minor"/>
        </p:style>
        <p:txBody>
          <a:bodyPr/>
          <a:p>
            <a:pPr algn="ctr">
              <a:lnSpc>
                <a:spcPct val="115000"/>
              </a:lnSpc>
            </a:pPr>
            <a:r>
              <a:rPr b="0" i="1" lang="fr-FR" sz="900" spc="-1" strike="noStrike">
                <a:solidFill>
                  <a:srgbClr val="000000"/>
                </a:solidFill>
                <a:latin typeface="Calibri"/>
                <a:ea typeface="Calibri"/>
              </a:rPr>
              <a:t>Evaluation</a:t>
            </a:r>
            <a:endParaRPr b="0" lang="fr-FR" sz="900" spc="-1" strike="noStrike">
              <a:latin typeface="Arial"/>
            </a:endParaRPr>
          </a:p>
          <a:p>
            <a:pPr algn="ctr">
              <a:lnSpc>
                <a:spcPct val="115000"/>
              </a:lnSpc>
            </a:pPr>
            <a:r>
              <a:rPr b="0" i="1" lang="fr-FR" sz="900" spc="-1" strike="noStrike">
                <a:solidFill>
                  <a:srgbClr val="000000"/>
                </a:solidFill>
                <a:latin typeface="Calibri"/>
                <a:ea typeface="Calibri"/>
              </a:rPr>
              <a:t>formative</a:t>
            </a:r>
            <a:endParaRPr b="0" lang="fr-FR" sz="900" spc="-1" strike="noStrike">
              <a:latin typeface="Arial"/>
            </a:endParaRPr>
          </a:p>
          <a:p>
            <a:pPr algn="ctr">
              <a:lnSpc>
                <a:spcPct val="115000"/>
              </a:lnSpc>
            </a:pPr>
            <a:r>
              <a:rPr b="0" i="1" lang="fr-FR" sz="900" spc="-1" strike="noStrike">
                <a:solidFill>
                  <a:srgbClr val="000000"/>
                </a:solidFill>
                <a:latin typeface="Calibri"/>
                <a:ea typeface="Calibri"/>
              </a:rPr>
              <a:t>Auto-évaluation</a:t>
            </a:r>
            <a:endParaRPr b="0" lang="fr-FR" sz="900" spc="-1" strike="noStrike">
              <a:latin typeface="Arial"/>
            </a:endParaRPr>
          </a:p>
          <a:p>
            <a:pPr algn="ctr">
              <a:lnSpc>
                <a:spcPct val="115000"/>
              </a:lnSpc>
            </a:pPr>
            <a:r>
              <a:rPr b="0" lang="fr-FR" sz="1100" spc="-1" strike="noStrike">
                <a:solidFill>
                  <a:srgbClr val="000000"/>
                </a:solidFill>
                <a:latin typeface="Calibri"/>
                <a:ea typeface="Calibri"/>
              </a:rPr>
              <a:t> </a:t>
            </a:r>
            <a:endParaRPr b="0" lang="fr-FR" sz="1100" spc="-1" strike="noStrike">
              <a:latin typeface="Arial"/>
            </a:endParaRPr>
          </a:p>
          <a:p>
            <a:pPr algn="ctr">
              <a:lnSpc>
                <a:spcPct val="115000"/>
              </a:lnSpc>
            </a:pPr>
            <a:r>
              <a:rPr b="0" lang="fr-FR" sz="1000" spc="-1" strike="noStrike">
                <a:solidFill>
                  <a:srgbClr val="000000"/>
                </a:solidFill>
                <a:latin typeface="Cambria"/>
                <a:ea typeface="Calibri"/>
              </a:rPr>
              <a:t> </a:t>
            </a:r>
            <a:endParaRPr b="0" lang="fr-FR" sz="1000" spc="-1" strike="noStrike">
              <a:latin typeface="Arial"/>
            </a:endParaRPr>
          </a:p>
        </p:txBody>
      </p:sp>
      <p:sp>
        <p:nvSpPr>
          <p:cNvPr id="572" name="CustomShape 9"/>
          <p:cNvSpPr/>
          <p:nvPr/>
        </p:nvSpPr>
        <p:spPr>
          <a:xfrm>
            <a:off x="4530960" y="3750840"/>
            <a:ext cx="964080" cy="485280"/>
          </a:xfrm>
          <a:prstGeom prst="rect">
            <a:avLst/>
          </a:prstGeom>
          <a:solidFill>
            <a:srgbClr val="ffffff"/>
          </a:solidFill>
          <a:ln w="6480">
            <a:solidFill>
              <a:srgbClr val="ffffff"/>
            </a:solidFill>
            <a:round/>
          </a:ln>
        </p:spPr>
        <p:style>
          <a:lnRef idx="0"/>
          <a:fillRef idx="0"/>
          <a:effectRef idx="0"/>
          <a:fontRef idx="minor"/>
        </p:style>
        <p:txBody>
          <a:bodyPr/>
          <a:p>
            <a:pPr algn="ctr">
              <a:lnSpc>
                <a:spcPct val="115000"/>
              </a:lnSpc>
            </a:pPr>
            <a:r>
              <a:rPr b="1" lang="fr-FR" sz="1000" spc="-1" strike="noStrike">
                <a:solidFill>
                  <a:srgbClr val="376092"/>
                </a:solidFill>
                <a:latin typeface="Calibri"/>
                <a:ea typeface="Calibri"/>
              </a:rPr>
              <a:t>Apports de connaissances</a:t>
            </a:r>
            <a:endParaRPr b="0" lang="fr-FR" sz="1000" spc="-1" strike="noStrike">
              <a:latin typeface="Arial"/>
            </a:endParaRPr>
          </a:p>
          <a:p>
            <a:pPr algn="ctr">
              <a:lnSpc>
                <a:spcPct val="115000"/>
              </a:lnSpc>
            </a:pPr>
            <a:r>
              <a:rPr b="0" lang="fr-FR" sz="1000" spc="-1" strike="noStrike">
                <a:solidFill>
                  <a:srgbClr val="000000"/>
                </a:solidFill>
                <a:latin typeface="Calibri"/>
                <a:ea typeface="Calibri"/>
              </a:rPr>
              <a:t> </a:t>
            </a:r>
            <a:endParaRPr b="0" lang="fr-FR" sz="1000" spc="-1" strike="noStrike">
              <a:latin typeface="Arial"/>
            </a:endParaRPr>
          </a:p>
        </p:txBody>
      </p:sp>
      <p:grpSp>
        <p:nvGrpSpPr>
          <p:cNvPr id="573" name="Group 10"/>
          <p:cNvGrpSpPr/>
          <p:nvPr/>
        </p:nvGrpSpPr>
        <p:grpSpPr>
          <a:xfrm>
            <a:off x="902520" y="199080"/>
            <a:ext cx="525240" cy="171360"/>
            <a:chOff x="902520" y="199080"/>
            <a:chExt cx="525240" cy="171360"/>
          </a:xfrm>
        </p:grpSpPr>
        <p:sp>
          <p:nvSpPr>
            <p:cNvPr id="574" name="CustomShape 11"/>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575" name="CustomShape 12"/>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576" name="TextShape 13"/>
          <p:cNvSpPr txBox="1"/>
          <p:nvPr/>
        </p:nvSpPr>
        <p:spPr>
          <a:xfrm>
            <a:off x="814680" y="327240"/>
            <a:ext cx="7674120" cy="694440"/>
          </a:xfrm>
          <a:prstGeom prst="rect">
            <a:avLst/>
          </a:prstGeom>
          <a:noFill/>
          <a:ln>
            <a:noFill/>
          </a:ln>
        </p:spPr>
        <p:txBody>
          <a:bodyPr anchor="ctr">
            <a:normAutofit/>
          </a:bodyPr>
          <a:p>
            <a:pPr>
              <a:lnSpc>
                <a:spcPct val="100000"/>
              </a:lnSpc>
            </a:pPr>
            <a:r>
              <a:rPr b="1" lang="fr-FR" sz="2400" spc="-1" strike="noStrike">
                <a:solidFill>
                  <a:srgbClr val="404040"/>
                </a:solidFill>
                <a:latin typeface="Arial Black"/>
                <a:ea typeface="Arial Black"/>
              </a:rPr>
              <a:t>Démarche de pédagogie de projet en troisième prépa-métiers</a:t>
            </a:r>
            <a:endParaRPr b="0" lang="fr-FR" sz="2400" spc="-1" strike="noStrike">
              <a:solidFill>
                <a:srgbClr val="000000"/>
              </a:solidFill>
              <a:latin typeface="Calibri"/>
            </a:endParaRPr>
          </a:p>
        </p:txBody>
      </p:sp>
      <p:sp>
        <p:nvSpPr>
          <p:cNvPr id="577" name="CustomShape 14"/>
          <p:cNvSpPr/>
          <p:nvPr/>
        </p:nvSpPr>
        <p:spPr>
          <a:xfrm>
            <a:off x="253440" y="1054440"/>
            <a:ext cx="8803800" cy="1383480"/>
          </a:xfrm>
          <a:prstGeom prst="rect">
            <a:avLst/>
          </a:prstGeom>
          <a:noFill/>
          <a:ln>
            <a:noFill/>
          </a:ln>
        </p:spPr>
        <p:style>
          <a:lnRef idx="0"/>
          <a:fillRef idx="0"/>
          <a:effectRef idx="0"/>
          <a:fontRef idx="minor"/>
        </p:style>
        <p:txBody>
          <a:bodyPr lIns="90000" rIns="90000" tIns="45000" bIns="45000"/>
          <a:p>
            <a:pPr algn="just">
              <a:lnSpc>
                <a:spcPct val="100000"/>
              </a:lnSpc>
            </a:pPr>
            <a:r>
              <a:rPr b="0" lang="fr-FR" sz="1600" spc="-1" strike="noStrike">
                <a:solidFill>
                  <a:srgbClr val="000000"/>
                </a:solidFill>
                <a:latin typeface="Calibri"/>
                <a:ea typeface="Times New Roman"/>
              </a:rPr>
              <a:t>Approche pédagogique active qui vise à </a:t>
            </a:r>
            <a:r>
              <a:rPr b="1" lang="fr-FR" sz="1600" spc="-1" strike="noStrike">
                <a:solidFill>
                  <a:srgbClr val="000000"/>
                </a:solidFill>
                <a:latin typeface="Calibri"/>
                <a:ea typeface="Times New Roman"/>
              </a:rPr>
              <a:t>associer l’élève à l’élaboration des savoirs et à donner du sens aux apprentissage</a:t>
            </a:r>
            <a:r>
              <a:rPr b="0" lang="fr-FR" sz="1600" spc="-1" strike="noStrike">
                <a:solidFill>
                  <a:srgbClr val="000000"/>
                </a:solidFill>
                <a:latin typeface="Calibri"/>
                <a:ea typeface="Times New Roman"/>
              </a:rPr>
              <a:t>s par une </a:t>
            </a:r>
            <a:r>
              <a:rPr b="1" lang="fr-FR" sz="1600" spc="-1" strike="noStrike">
                <a:solidFill>
                  <a:srgbClr val="000000"/>
                </a:solidFill>
                <a:latin typeface="Calibri"/>
                <a:ea typeface="Times New Roman"/>
              </a:rPr>
              <a:t>participation à leurs processus </a:t>
            </a:r>
            <a:r>
              <a:rPr b="0" lang="fr-FR" sz="1600" spc="-1" strike="noStrike">
                <a:solidFill>
                  <a:srgbClr val="000000"/>
                </a:solidFill>
                <a:latin typeface="Calibri"/>
                <a:ea typeface="Times New Roman"/>
              </a:rPr>
              <a:t>en les contextualisant, en les reliant…pour </a:t>
            </a:r>
            <a:r>
              <a:rPr b="1" lang="fr-FR" sz="1600" spc="-1" strike="noStrike">
                <a:solidFill>
                  <a:srgbClr val="000000"/>
                </a:solidFill>
                <a:latin typeface="Calibri"/>
                <a:ea typeface="Times New Roman"/>
              </a:rPr>
              <a:t>parvenir à la réalisation d’une production, d’une réalisation concrète ou d’un résultat</a:t>
            </a:r>
            <a:r>
              <a:rPr b="0" lang="fr-FR" sz="1600" spc="-1" strike="noStrike">
                <a:solidFill>
                  <a:srgbClr val="000000"/>
                </a:solidFill>
                <a:latin typeface="Calibri"/>
                <a:ea typeface="Times New Roman"/>
              </a:rPr>
              <a:t>. </a:t>
            </a:r>
            <a:endParaRPr b="0" lang="fr-FR" sz="1600" spc="-1" strike="noStrike">
              <a:latin typeface="Arial"/>
            </a:endParaRPr>
          </a:p>
          <a:p>
            <a:pPr algn="just">
              <a:lnSpc>
                <a:spcPct val="100000"/>
              </a:lnSpc>
              <a:spcBef>
                <a:spcPts val="601"/>
              </a:spcBef>
            </a:pPr>
            <a:r>
              <a:rPr b="0" lang="fr-FR" sz="1600" spc="-1" strike="noStrike">
                <a:solidFill>
                  <a:srgbClr val="000000"/>
                </a:solidFill>
                <a:latin typeface="Calibri"/>
                <a:ea typeface="Times New Roman"/>
              </a:rPr>
              <a:t>Les </a:t>
            </a:r>
            <a:r>
              <a:rPr b="1" lang="fr-FR" sz="1600" spc="-1" strike="noStrike">
                <a:solidFill>
                  <a:srgbClr val="000000"/>
                </a:solidFill>
                <a:latin typeface="Calibri"/>
                <a:ea typeface="Times New Roman"/>
              </a:rPr>
              <a:t>progrès accomplis </a:t>
            </a:r>
            <a:r>
              <a:rPr b="0" lang="fr-FR" sz="1600" spc="-1" strike="noStrike">
                <a:solidFill>
                  <a:srgbClr val="000000"/>
                </a:solidFill>
                <a:latin typeface="Calibri"/>
                <a:ea typeface="Times New Roman"/>
              </a:rPr>
              <a:t>par les élèves se mesurent autant </a:t>
            </a:r>
            <a:r>
              <a:rPr b="1" lang="fr-FR" sz="1600" spc="-1" strike="noStrike">
                <a:solidFill>
                  <a:srgbClr val="000000"/>
                </a:solidFill>
                <a:latin typeface="Calibri"/>
                <a:ea typeface="Times New Roman"/>
              </a:rPr>
              <a:t>dans les activités </a:t>
            </a:r>
            <a:r>
              <a:rPr b="0" lang="fr-FR" sz="1600" spc="-1" strike="noStrike">
                <a:solidFill>
                  <a:srgbClr val="000000"/>
                </a:solidFill>
                <a:latin typeface="Calibri"/>
                <a:ea typeface="Times New Roman"/>
              </a:rPr>
              <a:t>et </a:t>
            </a:r>
            <a:r>
              <a:rPr b="1" lang="fr-FR" sz="1600" spc="-1" strike="noStrike">
                <a:solidFill>
                  <a:srgbClr val="000000"/>
                </a:solidFill>
                <a:latin typeface="Calibri"/>
                <a:ea typeface="Times New Roman"/>
              </a:rPr>
              <a:t>l’acquisition progressive de connaissances et compétences</a:t>
            </a:r>
            <a:r>
              <a:rPr b="1" lang="fr-FR" sz="1600" spc="-1" strike="noStrike">
                <a:solidFill>
                  <a:srgbClr val="002060"/>
                </a:solidFill>
                <a:latin typeface="Calibri"/>
                <a:ea typeface="Times New Roman"/>
              </a:rPr>
              <a:t> </a:t>
            </a:r>
            <a:r>
              <a:rPr b="0" lang="fr-FR" sz="1600" spc="-1" strike="noStrike">
                <a:solidFill>
                  <a:srgbClr val="000000"/>
                </a:solidFill>
                <a:latin typeface="Calibri"/>
                <a:ea typeface="Times New Roman"/>
              </a:rPr>
              <a:t>que dans l’aboutissement du projet.</a:t>
            </a:r>
            <a:endParaRPr b="0" lang="fr-FR" sz="1600" spc="-1" strike="noStrike">
              <a:latin typeface="Arial"/>
            </a:endParaRPr>
          </a:p>
        </p:txBody>
      </p:sp>
      <p:sp>
        <p:nvSpPr>
          <p:cNvPr id="578" name="CustomShape 15"/>
          <p:cNvSpPr/>
          <p:nvPr/>
        </p:nvSpPr>
        <p:spPr>
          <a:xfrm>
            <a:off x="4427280" y="4280760"/>
            <a:ext cx="718200" cy="291600"/>
          </a:xfrm>
          <a:prstGeom prst="rect">
            <a:avLst/>
          </a:prstGeom>
          <a:solidFill>
            <a:srgbClr val="ffffff"/>
          </a:solidFill>
          <a:ln w="6480">
            <a:noFill/>
          </a:ln>
        </p:spPr>
        <p:style>
          <a:lnRef idx="0"/>
          <a:fillRef idx="0"/>
          <a:effectRef idx="0"/>
          <a:fontRef idx="minor"/>
        </p:style>
        <p:txBody>
          <a:bodyPr/>
          <a:p>
            <a:pPr algn="ctr">
              <a:lnSpc>
                <a:spcPct val="115000"/>
              </a:lnSpc>
            </a:pPr>
            <a:r>
              <a:rPr b="1" i="1" lang="fr-FR" sz="1050" spc="-1" strike="noStrike">
                <a:solidFill>
                  <a:srgbClr val="000000"/>
                </a:solidFill>
                <a:latin typeface="Calibri"/>
                <a:ea typeface="Calibri"/>
              </a:rPr>
              <a:t>Revues de projet</a:t>
            </a:r>
            <a:endParaRPr b="0" lang="fr-FR" sz="1050" spc="-1" strike="noStrike">
              <a:latin typeface="Arial"/>
            </a:endParaRPr>
          </a:p>
        </p:txBody>
      </p:sp>
      <p:sp>
        <p:nvSpPr>
          <p:cNvPr id="579" name="CustomShape 16"/>
          <p:cNvSpPr/>
          <p:nvPr/>
        </p:nvSpPr>
        <p:spPr>
          <a:xfrm>
            <a:off x="7593840" y="3047760"/>
            <a:ext cx="1290240" cy="1202760"/>
          </a:xfrm>
          <a:prstGeom prst="roundRect">
            <a:avLst>
              <a:gd name="adj" fmla="val 16667"/>
            </a:avLst>
          </a:prstGeom>
          <a:gradFill rotWithShape="0">
            <a:gsLst>
              <a:gs pos="0">
                <a:srgbClr val="cc6d20"/>
              </a:gs>
              <a:gs pos="80000">
                <a:srgbClr val="ff9033"/>
              </a:gs>
              <a:gs pos="100000">
                <a:srgbClr val="ff9135"/>
              </a:gs>
            </a:gsLst>
            <a:lin ang="16200000"/>
          </a:gradFill>
          <a:ln>
            <a:noFill/>
          </a:ln>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p:spPr>
        <p:style>
          <a:lnRef idx="0"/>
          <a:fillRef idx="0"/>
          <a:effectRef idx="0"/>
          <a:fontRef idx="minor"/>
        </p:style>
        <p:txBody>
          <a:bodyPr anchor="ctr"/>
          <a:p>
            <a:pPr algn="ctr">
              <a:lnSpc>
                <a:spcPct val="115000"/>
              </a:lnSpc>
            </a:pPr>
            <a:r>
              <a:rPr b="1" lang="fr-FR" sz="1000" spc="-1" strike="noStrike">
                <a:solidFill>
                  <a:srgbClr val="ffffff"/>
                </a:solidFill>
                <a:latin typeface="Calibri"/>
                <a:ea typeface="Calibri"/>
              </a:rPr>
              <a:t>Bilan du projet et des compétences disciplinaires et transversales acquises par chaque élève</a:t>
            </a:r>
            <a:endParaRPr b="0" lang="fr-FR" sz="1000" spc="-1" strike="noStrike">
              <a:latin typeface="Arial"/>
            </a:endParaRPr>
          </a:p>
        </p:txBody>
      </p:sp>
      <p:sp>
        <p:nvSpPr>
          <p:cNvPr id="580" name="CustomShape 17"/>
          <p:cNvSpPr/>
          <p:nvPr/>
        </p:nvSpPr>
        <p:spPr>
          <a:xfrm>
            <a:off x="5414400" y="3765600"/>
            <a:ext cx="760680" cy="741960"/>
          </a:xfrm>
          <a:prstGeom prst="rect">
            <a:avLst/>
          </a:prstGeom>
          <a:solidFill>
            <a:srgbClr val="ffffff"/>
          </a:solidFill>
          <a:ln w="6480">
            <a:solidFill>
              <a:srgbClr val="ffffff"/>
            </a:solidFill>
            <a:round/>
          </a:ln>
        </p:spPr>
        <p:style>
          <a:lnRef idx="0"/>
          <a:fillRef idx="0"/>
          <a:effectRef idx="0"/>
          <a:fontRef idx="minor"/>
        </p:style>
        <p:txBody>
          <a:bodyPr/>
          <a:p>
            <a:pPr algn="ctr">
              <a:lnSpc>
                <a:spcPct val="115000"/>
              </a:lnSpc>
            </a:pPr>
            <a:r>
              <a:rPr b="0" i="1" lang="fr-FR" sz="900" spc="-1" strike="noStrike">
                <a:solidFill>
                  <a:srgbClr val="000000"/>
                </a:solidFill>
                <a:latin typeface="Calibri"/>
                <a:ea typeface="Calibri"/>
              </a:rPr>
              <a:t>Evaluation</a:t>
            </a:r>
            <a:endParaRPr b="0" lang="fr-FR" sz="900" spc="-1" strike="noStrike">
              <a:latin typeface="Arial"/>
            </a:endParaRPr>
          </a:p>
          <a:p>
            <a:pPr algn="ctr">
              <a:lnSpc>
                <a:spcPct val="115000"/>
              </a:lnSpc>
            </a:pPr>
            <a:r>
              <a:rPr b="0" i="1" lang="fr-FR" sz="900" spc="-1" strike="noStrike">
                <a:solidFill>
                  <a:srgbClr val="000000"/>
                </a:solidFill>
                <a:latin typeface="Calibri"/>
                <a:ea typeface="Calibri"/>
              </a:rPr>
              <a:t>formative</a:t>
            </a:r>
            <a:endParaRPr b="0" lang="fr-FR" sz="900" spc="-1" strike="noStrike">
              <a:latin typeface="Arial"/>
            </a:endParaRPr>
          </a:p>
          <a:p>
            <a:pPr algn="ctr">
              <a:lnSpc>
                <a:spcPct val="115000"/>
              </a:lnSpc>
            </a:pPr>
            <a:r>
              <a:rPr b="0" i="1" lang="fr-FR" sz="900" spc="-1" strike="noStrike">
                <a:solidFill>
                  <a:srgbClr val="000000"/>
                </a:solidFill>
                <a:latin typeface="Calibri"/>
                <a:ea typeface="Calibri"/>
              </a:rPr>
              <a:t>Auto-évaluation</a:t>
            </a:r>
            <a:endParaRPr b="0" lang="fr-FR" sz="900" spc="-1" strike="noStrike">
              <a:latin typeface="Arial"/>
            </a:endParaRPr>
          </a:p>
          <a:p>
            <a:pPr algn="ctr">
              <a:lnSpc>
                <a:spcPct val="115000"/>
              </a:lnSpc>
            </a:pPr>
            <a:r>
              <a:rPr b="0" lang="fr-FR" sz="1100" spc="-1" strike="noStrike">
                <a:solidFill>
                  <a:srgbClr val="000000"/>
                </a:solidFill>
                <a:latin typeface="Calibri"/>
                <a:ea typeface="Calibri"/>
              </a:rPr>
              <a:t> </a:t>
            </a:r>
            <a:endParaRPr b="0" lang="fr-FR" sz="1100" spc="-1" strike="noStrike">
              <a:latin typeface="Arial"/>
            </a:endParaRPr>
          </a:p>
          <a:p>
            <a:pPr algn="ctr">
              <a:lnSpc>
                <a:spcPct val="115000"/>
              </a:lnSpc>
            </a:pPr>
            <a:r>
              <a:rPr b="0" lang="fr-FR" sz="1000" spc="-1" strike="noStrike">
                <a:solidFill>
                  <a:srgbClr val="000000"/>
                </a:solidFill>
                <a:latin typeface="Cambria"/>
                <a:ea typeface="Calibri"/>
              </a:rPr>
              <a:t> </a:t>
            </a:r>
            <a:endParaRPr b="0" lang="fr-FR" sz="1000" spc="-1" strike="noStrike">
              <a:latin typeface="Arial"/>
            </a:endParaRPr>
          </a:p>
        </p:txBody>
      </p:sp>
      <p:grpSp>
        <p:nvGrpSpPr>
          <p:cNvPr id="581" name="Group 18"/>
          <p:cNvGrpSpPr/>
          <p:nvPr/>
        </p:nvGrpSpPr>
        <p:grpSpPr>
          <a:xfrm>
            <a:off x="1405800" y="3283920"/>
            <a:ext cx="6180120" cy="966600"/>
            <a:chOff x="1405800" y="3283920"/>
            <a:chExt cx="6180120" cy="966600"/>
          </a:xfrm>
        </p:grpSpPr>
        <p:sp>
          <p:nvSpPr>
            <p:cNvPr id="582" name="CustomShape 19"/>
            <p:cNvSpPr/>
            <p:nvPr/>
          </p:nvSpPr>
          <p:spPr>
            <a:xfrm>
              <a:off x="6084360" y="3728520"/>
              <a:ext cx="964080" cy="522000"/>
            </a:xfrm>
            <a:prstGeom prst="rect">
              <a:avLst/>
            </a:prstGeom>
            <a:solidFill>
              <a:srgbClr val="ffffff"/>
            </a:solidFill>
            <a:ln w="6480">
              <a:solidFill>
                <a:srgbClr val="ffffff"/>
              </a:solidFill>
              <a:round/>
            </a:ln>
          </p:spPr>
          <p:style>
            <a:lnRef idx="0"/>
            <a:fillRef idx="0"/>
            <a:effectRef idx="0"/>
            <a:fontRef idx="minor"/>
          </p:style>
          <p:txBody>
            <a:bodyPr/>
            <a:p>
              <a:pPr algn="ctr">
                <a:lnSpc>
                  <a:spcPct val="115000"/>
                </a:lnSpc>
              </a:pPr>
              <a:r>
                <a:rPr b="1" lang="fr-FR" sz="1000" spc="-1" strike="noStrike">
                  <a:solidFill>
                    <a:srgbClr val="376092"/>
                  </a:solidFill>
                  <a:latin typeface="Calibri"/>
                  <a:ea typeface="Calibri"/>
                </a:rPr>
                <a:t>Apports de connaissances</a:t>
              </a:r>
              <a:endParaRPr b="0" lang="fr-FR" sz="1000" spc="-1" strike="noStrike">
                <a:latin typeface="Arial"/>
              </a:endParaRPr>
            </a:p>
            <a:p>
              <a:pPr algn="ctr">
                <a:lnSpc>
                  <a:spcPct val="115000"/>
                </a:lnSpc>
              </a:pPr>
              <a:r>
                <a:rPr b="0" lang="fr-FR" sz="1000" spc="-1" strike="noStrike">
                  <a:solidFill>
                    <a:srgbClr val="000000"/>
                  </a:solidFill>
                  <a:latin typeface="Calibri"/>
                  <a:ea typeface="Calibri"/>
                </a:rPr>
                <a:t> </a:t>
              </a:r>
              <a:endParaRPr b="0" lang="fr-FR" sz="1000" spc="-1" strike="noStrike">
                <a:latin typeface="Arial"/>
              </a:endParaRPr>
            </a:p>
          </p:txBody>
        </p:sp>
        <p:sp>
          <p:nvSpPr>
            <p:cNvPr id="583" name="CustomShape 20"/>
            <p:cNvSpPr/>
            <p:nvPr/>
          </p:nvSpPr>
          <p:spPr>
            <a:xfrm>
              <a:off x="3907080" y="3309480"/>
              <a:ext cx="697320" cy="228240"/>
            </a:xfrm>
            <a:prstGeom prst="rect">
              <a:avLst/>
            </a:prstGeom>
            <a:solidFill>
              <a:srgbClr val="ffffff"/>
            </a:solidFill>
            <a:ln w="6480">
              <a:solidFill>
                <a:srgbClr val="ffffff"/>
              </a:solidFill>
              <a:round/>
            </a:ln>
          </p:spPr>
          <p:style>
            <a:lnRef idx="0"/>
            <a:fillRef idx="0"/>
            <a:effectRef idx="0"/>
            <a:fontRef idx="minor"/>
          </p:style>
          <p:txBody>
            <a:bodyPr/>
            <a:p>
              <a:pPr algn="ctr">
                <a:lnSpc>
                  <a:spcPct val="115000"/>
                </a:lnSpc>
              </a:pPr>
              <a:r>
                <a:rPr b="1" lang="fr-FR" sz="900" spc="-1" strike="noStrike">
                  <a:solidFill>
                    <a:srgbClr val="376092"/>
                  </a:solidFill>
                  <a:latin typeface="Calibri"/>
                  <a:ea typeface="Calibri"/>
                </a:rPr>
                <a:t>Activités</a:t>
              </a:r>
              <a:endParaRPr b="0" lang="fr-FR" sz="900" spc="-1" strike="noStrike">
                <a:latin typeface="Arial"/>
              </a:endParaRPr>
            </a:p>
            <a:p>
              <a:pPr algn="ctr">
                <a:lnSpc>
                  <a:spcPct val="115000"/>
                </a:lnSpc>
              </a:pPr>
              <a:r>
                <a:rPr b="1" lang="fr-FR" sz="900" spc="-1" strike="noStrike">
                  <a:solidFill>
                    <a:srgbClr val="376092"/>
                  </a:solidFill>
                  <a:latin typeface="Calibri"/>
                  <a:ea typeface="Calibri"/>
                </a:rPr>
                <a:t> </a:t>
              </a:r>
              <a:endParaRPr b="0" lang="fr-FR" sz="900" spc="-1" strike="noStrike">
                <a:latin typeface="Arial"/>
              </a:endParaRPr>
            </a:p>
          </p:txBody>
        </p:sp>
        <p:sp>
          <p:nvSpPr>
            <p:cNvPr id="584" name="CustomShape 21"/>
            <p:cNvSpPr/>
            <p:nvPr/>
          </p:nvSpPr>
          <p:spPr>
            <a:xfrm>
              <a:off x="5446080" y="3283920"/>
              <a:ext cx="697320" cy="228240"/>
            </a:xfrm>
            <a:prstGeom prst="rect">
              <a:avLst/>
            </a:prstGeom>
            <a:solidFill>
              <a:srgbClr val="ffffff"/>
            </a:solidFill>
            <a:ln w="6480">
              <a:solidFill>
                <a:srgbClr val="ffffff"/>
              </a:solidFill>
              <a:round/>
            </a:ln>
          </p:spPr>
          <p:style>
            <a:lnRef idx="0"/>
            <a:fillRef idx="0"/>
            <a:effectRef idx="0"/>
            <a:fontRef idx="minor"/>
          </p:style>
          <p:txBody>
            <a:bodyPr/>
            <a:p>
              <a:pPr algn="ctr">
                <a:lnSpc>
                  <a:spcPct val="115000"/>
                </a:lnSpc>
              </a:pPr>
              <a:r>
                <a:rPr b="1" lang="fr-FR" sz="900" spc="-1" strike="noStrike">
                  <a:solidFill>
                    <a:srgbClr val="376092"/>
                  </a:solidFill>
                  <a:latin typeface="Calibri"/>
                  <a:ea typeface="Calibri"/>
                </a:rPr>
                <a:t>Activités</a:t>
              </a:r>
              <a:endParaRPr b="0" lang="fr-FR" sz="900" spc="-1" strike="noStrike">
                <a:latin typeface="Arial"/>
              </a:endParaRPr>
            </a:p>
            <a:p>
              <a:pPr algn="ctr">
                <a:lnSpc>
                  <a:spcPct val="115000"/>
                </a:lnSpc>
              </a:pPr>
              <a:r>
                <a:rPr b="1" lang="fr-FR" sz="900" spc="-1" strike="noStrike">
                  <a:solidFill>
                    <a:srgbClr val="376092"/>
                  </a:solidFill>
                  <a:latin typeface="Calibri"/>
                  <a:ea typeface="Calibri"/>
                </a:rPr>
                <a:t> </a:t>
              </a:r>
              <a:endParaRPr b="0" lang="fr-FR" sz="900" spc="-1" strike="noStrike">
                <a:latin typeface="Arial"/>
              </a:endParaRPr>
            </a:p>
          </p:txBody>
        </p:sp>
        <p:sp>
          <p:nvSpPr>
            <p:cNvPr id="585" name="CustomShape 22"/>
            <p:cNvSpPr/>
            <p:nvPr/>
          </p:nvSpPr>
          <p:spPr>
            <a:xfrm>
              <a:off x="1405800" y="3363840"/>
              <a:ext cx="6180120" cy="559440"/>
            </a:xfrm>
            <a:prstGeom prst="notchedRightArrow">
              <a:avLst>
                <a:gd name="adj1" fmla="val 50000"/>
                <a:gd name="adj2" fmla="val 50000"/>
              </a:avLst>
            </a:prstGeom>
            <a:solidFill>
              <a:srgbClr val="fdeada"/>
            </a:solidFill>
            <a:ln w="25560">
              <a:solidFill>
                <a:srgbClr val="fcd5b5"/>
              </a:solidFill>
              <a:round/>
            </a:ln>
          </p:spPr>
          <p:style>
            <a:lnRef idx="0"/>
            <a:fillRef idx="0"/>
            <a:effectRef idx="0"/>
            <a:fontRef idx="minor"/>
          </p:style>
        </p:sp>
        <p:sp>
          <p:nvSpPr>
            <p:cNvPr id="586" name="CustomShape 23"/>
            <p:cNvSpPr/>
            <p:nvPr/>
          </p:nvSpPr>
          <p:spPr>
            <a:xfrm>
              <a:off x="2233080" y="3637080"/>
              <a:ext cx="4865400" cy="7200"/>
            </a:xfrm>
            <a:custGeom>
              <a:avLst/>
              <a:gdLst/>
              <a:ahLst/>
              <a:rect l="l" t="t" r="r" b="b"/>
              <a:pathLst>
                <a:path w="21600" h="21600">
                  <a:moveTo>
                    <a:pt x="0" y="0"/>
                  </a:moveTo>
                  <a:lnTo>
                    <a:pt x="21600" y="21600"/>
                  </a:lnTo>
                </a:path>
              </a:pathLst>
            </a:custGeom>
            <a:noFill/>
            <a:ln w="19080">
              <a:solidFill>
                <a:srgbClr val="00b050"/>
              </a:solidFill>
              <a:custDash>
                <a:ds d="400000" sp="300000"/>
              </a:custDash>
              <a:round/>
            </a:ln>
          </p:spPr>
          <p:style>
            <a:lnRef idx="0"/>
            <a:fillRef idx="0"/>
            <a:effectRef idx="0"/>
            <a:fontRef idx="minor"/>
          </p:style>
        </p:sp>
        <p:sp>
          <p:nvSpPr>
            <p:cNvPr id="587" name="CustomShape 24"/>
            <p:cNvSpPr/>
            <p:nvPr/>
          </p:nvSpPr>
          <p:spPr>
            <a:xfrm>
              <a:off x="4807440" y="3542040"/>
              <a:ext cx="342000" cy="178560"/>
            </a:xfrm>
            <a:prstGeom prst="ellipse">
              <a:avLst/>
            </a:prstGeom>
            <a:solidFill>
              <a:srgbClr val="fcd5b5"/>
            </a:solidFill>
            <a:ln w="25560">
              <a:solidFill>
                <a:srgbClr val="e46c0a"/>
              </a:solidFill>
              <a:round/>
            </a:ln>
          </p:spPr>
          <p:style>
            <a:lnRef idx="0"/>
            <a:fillRef idx="0"/>
            <a:effectRef idx="0"/>
            <a:fontRef idx="minor"/>
          </p:style>
        </p:sp>
        <p:sp>
          <p:nvSpPr>
            <p:cNvPr id="588" name="CustomShape 25"/>
            <p:cNvSpPr/>
            <p:nvPr/>
          </p:nvSpPr>
          <p:spPr>
            <a:xfrm>
              <a:off x="4055040" y="3542040"/>
              <a:ext cx="342000" cy="178560"/>
            </a:xfrm>
            <a:prstGeom prst="ellipse">
              <a:avLst/>
            </a:prstGeom>
            <a:solidFill>
              <a:srgbClr val="e46c0a"/>
            </a:solidFill>
            <a:ln w="25560">
              <a:solidFill>
                <a:srgbClr val="e46c0a"/>
              </a:solidFill>
              <a:round/>
            </a:ln>
          </p:spPr>
          <p:style>
            <a:lnRef idx="0"/>
            <a:fillRef idx="0"/>
            <a:effectRef idx="0"/>
            <a:fontRef idx="minor"/>
          </p:style>
        </p:sp>
        <p:sp>
          <p:nvSpPr>
            <p:cNvPr id="589" name="CustomShape 26"/>
            <p:cNvSpPr/>
            <p:nvPr/>
          </p:nvSpPr>
          <p:spPr>
            <a:xfrm>
              <a:off x="3290040" y="3542040"/>
              <a:ext cx="342000" cy="178560"/>
            </a:xfrm>
            <a:prstGeom prst="ellipse">
              <a:avLst/>
            </a:prstGeom>
            <a:solidFill>
              <a:srgbClr val="fcd5b5"/>
            </a:solidFill>
            <a:ln w="25560">
              <a:solidFill>
                <a:srgbClr val="e46c0a"/>
              </a:solidFill>
              <a:round/>
            </a:ln>
          </p:spPr>
          <p:style>
            <a:lnRef idx="0"/>
            <a:fillRef idx="0"/>
            <a:effectRef idx="0"/>
            <a:fontRef idx="minor"/>
          </p:style>
        </p:sp>
        <p:sp>
          <p:nvSpPr>
            <p:cNvPr id="590" name="CustomShape 27"/>
            <p:cNvSpPr/>
            <p:nvPr/>
          </p:nvSpPr>
          <p:spPr>
            <a:xfrm>
              <a:off x="6291360" y="3542040"/>
              <a:ext cx="342000" cy="178560"/>
            </a:xfrm>
            <a:prstGeom prst="ellipse">
              <a:avLst/>
            </a:prstGeom>
            <a:solidFill>
              <a:srgbClr val="fcd5b5"/>
            </a:solidFill>
            <a:ln w="25560">
              <a:solidFill>
                <a:srgbClr val="e46c0a"/>
              </a:solidFill>
              <a:round/>
            </a:ln>
          </p:spPr>
          <p:style>
            <a:lnRef idx="0"/>
            <a:fillRef idx="0"/>
            <a:effectRef idx="0"/>
            <a:fontRef idx="minor"/>
          </p:style>
        </p:sp>
        <p:sp>
          <p:nvSpPr>
            <p:cNvPr id="591" name="CustomShape 28"/>
            <p:cNvSpPr/>
            <p:nvPr/>
          </p:nvSpPr>
          <p:spPr>
            <a:xfrm>
              <a:off x="5598000" y="3545640"/>
              <a:ext cx="342000" cy="178560"/>
            </a:xfrm>
            <a:prstGeom prst="ellipse">
              <a:avLst/>
            </a:prstGeom>
            <a:solidFill>
              <a:srgbClr val="e46c0a"/>
            </a:solidFill>
            <a:ln w="25560">
              <a:solidFill>
                <a:srgbClr val="e46c0a"/>
              </a:solidFill>
              <a:round/>
            </a:ln>
          </p:spPr>
          <p:style>
            <a:lnRef idx="0"/>
            <a:fillRef idx="0"/>
            <a:effectRef idx="0"/>
            <a:fontRef idx="minor"/>
          </p:style>
        </p:sp>
        <p:sp>
          <p:nvSpPr>
            <p:cNvPr id="592" name="CustomShape 29"/>
            <p:cNvSpPr/>
            <p:nvPr/>
          </p:nvSpPr>
          <p:spPr>
            <a:xfrm>
              <a:off x="7018560" y="3542040"/>
              <a:ext cx="342000" cy="178560"/>
            </a:xfrm>
            <a:prstGeom prst="ellipse">
              <a:avLst/>
            </a:prstGeom>
            <a:solidFill>
              <a:srgbClr val="92d050"/>
            </a:solidFill>
            <a:ln w="25560">
              <a:solidFill>
                <a:srgbClr val="e46c0a"/>
              </a:solidFill>
              <a:round/>
            </a:ln>
          </p:spPr>
          <p:style>
            <a:lnRef idx="0"/>
            <a:fillRef idx="0"/>
            <a:effectRef idx="0"/>
            <a:fontRef idx="minor"/>
          </p:style>
        </p:sp>
        <p:sp>
          <p:nvSpPr>
            <p:cNvPr id="593" name="CustomShape 30"/>
            <p:cNvSpPr/>
            <p:nvPr/>
          </p:nvSpPr>
          <p:spPr>
            <a:xfrm>
              <a:off x="1907640" y="3545640"/>
              <a:ext cx="342000" cy="178560"/>
            </a:xfrm>
            <a:prstGeom prst="ellipse">
              <a:avLst/>
            </a:prstGeom>
            <a:solidFill>
              <a:srgbClr val="92d050"/>
            </a:solidFill>
            <a:ln w="25560">
              <a:solidFill>
                <a:srgbClr val="e46c0a"/>
              </a:solidFill>
              <a:round/>
            </a:ln>
          </p:spPr>
          <p:style>
            <a:lnRef idx="0"/>
            <a:fillRef idx="0"/>
            <a:effectRef idx="0"/>
            <a:fontRef idx="minor"/>
          </p:style>
        </p:sp>
        <p:sp>
          <p:nvSpPr>
            <p:cNvPr id="594" name="CustomShape 31"/>
            <p:cNvSpPr/>
            <p:nvPr/>
          </p:nvSpPr>
          <p:spPr>
            <a:xfrm>
              <a:off x="2541600" y="3542040"/>
              <a:ext cx="342000" cy="178560"/>
            </a:xfrm>
            <a:prstGeom prst="ellipse">
              <a:avLst/>
            </a:prstGeom>
            <a:solidFill>
              <a:srgbClr val="e46c0a"/>
            </a:solidFill>
            <a:ln w="25560">
              <a:solidFill>
                <a:srgbClr val="e46c0a"/>
              </a:solidFill>
              <a:round/>
            </a:ln>
          </p:spPr>
          <p:style>
            <a:lnRef idx="0"/>
            <a:fillRef idx="0"/>
            <a:effectRef idx="0"/>
            <a:fontRef idx="minor"/>
          </p:style>
        </p:sp>
      </p:grpSp>
      <p:sp>
        <p:nvSpPr>
          <p:cNvPr id="595" name="CustomShape 32"/>
          <p:cNvSpPr/>
          <p:nvPr/>
        </p:nvSpPr>
        <p:spPr>
          <a:xfrm>
            <a:off x="2334960" y="3136320"/>
            <a:ext cx="727560" cy="1539000"/>
          </a:xfrm>
          <a:prstGeom prst="ellipse">
            <a:avLst/>
          </a:prstGeom>
          <a:noFill/>
          <a:ln w="12600">
            <a:solidFill>
              <a:srgbClr val="c0504d"/>
            </a:solidFill>
            <a:custDash>
              <a:ds d="400000" sp="300000"/>
            </a:custDash>
            <a:round/>
          </a:ln>
        </p:spPr>
        <p:style>
          <a:lnRef idx="0"/>
          <a:fillRef idx="0"/>
          <a:effectRef idx="0"/>
          <a:fontRef idx="minor"/>
        </p:style>
      </p:sp>
      <p:sp>
        <p:nvSpPr>
          <p:cNvPr id="596" name="CustomShape 33"/>
          <p:cNvSpPr/>
          <p:nvPr/>
        </p:nvSpPr>
        <p:spPr>
          <a:xfrm>
            <a:off x="3207960" y="5181480"/>
            <a:ext cx="3524760" cy="592200"/>
          </a:xfrm>
          <a:prstGeom prst="roundRect">
            <a:avLst>
              <a:gd name="adj" fmla="val 16667"/>
            </a:avLst>
          </a:prstGeom>
          <a:ln>
            <a:noFill/>
          </a:ln>
          <a:effectLst>
            <a:outerShdw blurRad="40000" dir="5400000" dist="23000" rotWithShape="0">
              <a:srgbClr val="000000">
                <a:alpha val="35000"/>
              </a:srgbClr>
            </a:outerShdw>
          </a:effectLst>
        </p:spPr>
        <p:style>
          <a:lnRef idx="0">
            <a:schemeClr val="accent6"/>
          </a:lnRef>
          <a:fillRef idx="3">
            <a:schemeClr val="accent6"/>
          </a:fillRef>
          <a:effectRef idx="3">
            <a:schemeClr val="accent6"/>
          </a:effectRef>
          <a:fontRef idx="minor"/>
        </p:style>
        <p:txBody>
          <a:bodyPr lIns="90000" rIns="90000" tIns="45000" bIns="45000" anchor="ctr"/>
          <a:p>
            <a:pPr algn="ctr">
              <a:lnSpc>
                <a:spcPct val="100000"/>
              </a:lnSpc>
            </a:pPr>
            <a:r>
              <a:rPr b="1" lang="fr-FR" sz="1200" spc="-1" strike="noStrike">
                <a:solidFill>
                  <a:srgbClr val="000000"/>
                </a:solidFill>
                <a:latin typeface="Calibri"/>
              </a:rPr>
              <a:t>Programme du cycle 4 en vigueur à compter                         de la rentrée de l’année scolaire 2018-2019</a:t>
            </a:r>
            <a:endParaRPr b="0" lang="fr-FR" sz="1200" spc="-1" strike="noStrike">
              <a:latin typeface="Arial"/>
            </a:endParaRPr>
          </a:p>
        </p:txBody>
      </p:sp>
      <p:sp>
        <p:nvSpPr>
          <p:cNvPr id="597" name="CustomShape 34"/>
          <p:cNvSpPr/>
          <p:nvPr/>
        </p:nvSpPr>
        <p:spPr>
          <a:xfrm flipH="1" flipV="1">
            <a:off x="3481200" y="4196520"/>
            <a:ext cx="360" cy="990360"/>
          </a:xfrm>
          <a:custGeom>
            <a:avLst/>
            <a:gdLst/>
            <a:ahLst/>
            <a:rect l="l" t="t" r="r" b="b"/>
            <a:pathLst>
              <a:path w="21600" h="21600">
                <a:moveTo>
                  <a:pt x="0" y="0"/>
                </a:moveTo>
                <a:lnTo>
                  <a:pt x="21600" y="21600"/>
                </a:lnTo>
              </a:path>
            </a:pathLst>
          </a:custGeom>
          <a:noFill/>
          <a:ln>
            <a:round/>
            <a:tailEnd len="med" type="triangle" w="med"/>
          </a:ln>
          <a:effectLst>
            <a:outerShdw blurRad="40000" dir="5400000" dist="23000" rotWithShape="0">
              <a:srgbClr val="000000">
                <a:alpha val="35000"/>
              </a:srgbClr>
            </a:outerShdw>
          </a:effectLst>
        </p:spPr>
        <p:style>
          <a:lnRef idx="3">
            <a:schemeClr val="accent6"/>
          </a:lnRef>
          <a:fillRef idx="0">
            <a:schemeClr val="accent6"/>
          </a:fillRef>
          <a:effectRef idx="2">
            <a:schemeClr val="accent6"/>
          </a:effectRef>
          <a:fontRef idx="minor"/>
        </p:style>
      </p:sp>
      <p:sp>
        <p:nvSpPr>
          <p:cNvPr id="598" name="CustomShape 35"/>
          <p:cNvSpPr/>
          <p:nvPr/>
        </p:nvSpPr>
        <p:spPr>
          <a:xfrm flipH="1" flipV="1">
            <a:off x="5090040" y="4196520"/>
            <a:ext cx="360" cy="990360"/>
          </a:xfrm>
          <a:custGeom>
            <a:avLst/>
            <a:gdLst/>
            <a:ahLst/>
            <a:rect l="l" t="t" r="r" b="b"/>
            <a:pathLst>
              <a:path w="21600" h="21600">
                <a:moveTo>
                  <a:pt x="0" y="0"/>
                </a:moveTo>
                <a:lnTo>
                  <a:pt x="21600" y="21600"/>
                </a:lnTo>
              </a:path>
            </a:pathLst>
          </a:custGeom>
          <a:noFill/>
          <a:ln>
            <a:round/>
            <a:tailEnd len="med" type="triangle" w="med"/>
          </a:ln>
          <a:effectLst>
            <a:outerShdw blurRad="40000" dir="5400000" dist="23000" rotWithShape="0">
              <a:srgbClr val="000000">
                <a:alpha val="35000"/>
              </a:srgbClr>
            </a:outerShdw>
          </a:effectLst>
        </p:spPr>
        <p:style>
          <a:lnRef idx="3">
            <a:schemeClr val="accent6"/>
          </a:lnRef>
          <a:fillRef idx="0">
            <a:schemeClr val="accent6"/>
          </a:fillRef>
          <a:effectRef idx="2">
            <a:schemeClr val="accent6"/>
          </a:effectRef>
          <a:fontRef idx="minor"/>
        </p:style>
      </p:sp>
      <p:sp>
        <p:nvSpPr>
          <p:cNvPr id="599" name="CustomShape 36"/>
          <p:cNvSpPr/>
          <p:nvPr/>
        </p:nvSpPr>
        <p:spPr>
          <a:xfrm flipH="1" flipV="1">
            <a:off x="6504120" y="4196520"/>
            <a:ext cx="360" cy="990360"/>
          </a:xfrm>
          <a:custGeom>
            <a:avLst/>
            <a:gdLst/>
            <a:ahLst/>
            <a:rect l="l" t="t" r="r" b="b"/>
            <a:pathLst>
              <a:path w="21600" h="21600">
                <a:moveTo>
                  <a:pt x="0" y="0"/>
                </a:moveTo>
                <a:lnTo>
                  <a:pt x="21600" y="21600"/>
                </a:lnTo>
              </a:path>
            </a:pathLst>
          </a:custGeom>
          <a:noFill/>
          <a:ln>
            <a:round/>
            <a:tailEnd len="med" type="triangle" w="med"/>
          </a:ln>
          <a:effectLst>
            <a:outerShdw blurRad="40000" dir="5400000" dist="23000" rotWithShape="0">
              <a:srgbClr val="000000">
                <a:alpha val="35000"/>
              </a:srgbClr>
            </a:outerShdw>
          </a:effectLst>
        </p:spPr>
        <p:style>
          <a:lnRef idx="3">
            <a:schemeClr val="accent6"/>
          </a:lnRef>
          <a:fillRef idx="0">
            <a:schemeClr val="accent6"/>
          </a:fillRef>
          <a:effectRef idx="2">
            <a:schemeClr val="accent6"/>
          </a:effectRef>
          <a:fontRef idx="minor"/>
        </p:style>
      </p:sp>
      <p:sp>
        <p:nvSpPr>
          <p:cNvPr id="600" name="CustomShape 37"/>
          <p:cNvSpPr/>
          <p:nvPr/>
        </p:nvSpPr>
        <p:spPr>
          <a:xfrm>
            <a:off x="2147040" y="4741200"/>
            <a:ext cx="5219640" cy="360"/>
          </a:xfrm>
          <a:custGeom>
            <a:avLst/>
            <a:gdLst/>
            <a:ahLst/>
            <a:rect l="l" t="t" r="r" b="b"/>
            <a:pathLst>
              <a:path w="21600" h="21600">
                <a:moveTo>
                  <a:pt x="0" y="0"/>
                </a:moveTo>
                <a:lnTo>
                  <a:pt x="21600" y="21600"/>
                </a:lnTo>
              </a:path>
            </a:pathLst>
          </a:custGeom>
          <a:noFill/>
          <a:ln>
            <a:solidFill>
              <a:schemeClr val="accent6">
                <a:lumMod val="75000"/>
              </a:schemeClr>
            </a:solidFill>
            <a:custDash>
              <a:ds d="800000" sp="300000"/>
            </a:custDash>
            <a:round/>
            <a:headEnd len="med" type="triangle" w="me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601" name="CustomShape 38"/>
          <p:cNvSpPr/>
          <p:nvPr/>
        </p:nvSpPr>
        <p:spPr>
          <a:xfrm>
            <a:off x="4226400" y="2639880"/>
            <a:ext cx="1017360" cy="417960"/>
          </a:xfrm>
          <a:prstGeom prst="rect">
            <a:avLst/>
          </a:prstGeom>
          <a:solidFill>
            <a:srgbClr val="ffffff"/>
          </a:solidFill>
          <a:ln w="6480">
            <a:noFill/>
          </a:ln>
        </p:spPr>
        <p:style>
          <a:lnRef idx="0"/>
          <a:fillRef idx="0"/>
          <a:effectRef idx="0"/>
          <a:fontRef idx="minor"/>
        </p:style>
        <p:txBody>
          <a:bodyPr/>
          <a:p>
            <a:pPr algn="ctr">
              <a:lnSpc>
                <a:spcPct val="115000"/>
              </a:lnSpc>
            </a:pPr>
            <a:r>
              <a:rPr b="1" i="1" lang="fr-FR" sz="1050" spc="-1" strike="noStrike">
                <a:solidFill>
                  <a:srgbClr val="000000"/>
                </a:solidFill>
                <a:latin typeface="Calibri"/>
                <a:ea typeface="Calibri"/>
              </a:rPr>
              <a:t>Étapes du projet </a:t>
            </a:r>
            <a:endParaRPr b="0" lang="fr-FR" sz="1050" spc="-1" strike="noStrike">
              <a:latin typeface="Arial"/>
            </a:endParaRPr>
          </a:p>
        </p:txBody>
      </p:sp>
      <p:sp>
        <p:nvSpPr>
          <p:cNvPr id="602" name="CustomShape 39"/>
          <p:cNvSpPr/>
          <p:nvPr/>
        </p:nvSpPr>
        <p:spPr>
          <a:xfrm>
            <a:off x="5431320" y="3142800"/>
            <a:ext cx="727560" cy="1539000"/>
          </a:xfrm>
          <a:prstGeom prst="ellipse">
            <a:avLst/>
          </a:prstGeom>
          <a:noFill/>
          <a:ln w="12600">
            <a:solidFill>
              <a:srgbClr val="c0504d"/>
            </a:solidFill>
            <a:custDash>
              <a:ds d="400000" sp="300000"/>
            </a:custDash>
            <a:round/>
          </a:ln>
        </p:spPr>
        <p:style>
          <a:lnRef idx="0"/>
          <a:fillRef idx="0"/>
          <a:effectRef idx="0"/>
          <a:fontRef idx="minor"/>
        </p:style>
      </p:sp>
      <p:sp>
        <p:nvSpPr>
          <p:cNvPr id="603" name="CustomShape 40"/>
          <p:cNvSpPr/>
          <p:nvPr/>
        </p:nvSpPr>
        <p:spPr>
          <a:xfrm>
            <a:off x="3873240" y="3142800"/>
            <a:ext cx="727560" cy="1539000"/>
          </a:xfrm>
          <a:prstGeom prst="ellipse">
            <a:avLst/>
          </a:prstGeom>
          <a:noFill/>
          <a:ln w="12600">
            <a:solidFill>
              <a:srgbClr val="c0504d"/>
            </a:solidFill>
            <a:custDash>
              <a:ds d="400000" sp="300000"/>
            </a:custDash>
            <a:round/>
          </a:ln>
        </p:spPr>
        <p:style>
          <a:lnRef idx="0"/>
          <a:fillRef idx="0"/>
          <a:effectRef idx="0"/>
          <a:fontRef idx="minor"/>
        </p:style>
      </p:sp>
      <p:sp>
        <p:nvSpPr>
          <p:cNvPr id="604" name="CustomShape 41"/>
          <p:cNvSpPr/>
          <p:nvPr/>
        </p:nvSpPr>
        <p:spPr>
          <a:xfrm>
            <a:off x="2462400" y="3087000"/>
            <a:ext cx="4247640" cy="360"/>
          </a:xfrm>
          <a:custGeom>
            <a:avLst/>
            <a:gdLst/>
            <a:ahLst/>
            <a:rect l="l" t="t" r="r" b="b"/>
            <a:pathLst>
              <a:path w="21600" h="21600">
                <a:moveTo>
                  <a:pt x="0" y="0"/>
                </a:moveTo>
                <a:lnTo>
                  <a:pt x="21600" y="21600"/>
                </a:lnTo>
              </a:path>
            </a:pathLst>
          </a:custGeom>
          <a:noFill/>
          <a:ln>
            <a:solidFill>
              <a:schemeClr val="accent6">
                <a:lumMod val="75000"/>
              </a:schemeClr>
            </a:solidFill>
            <a:custDash>
              <a:ds d="800000" sp="300000"/>
            </a:custDash>
            <a:round/>
            <a:headEnd len="med" type="triangle" w="med"/>
            <a:tailEnd len="med" type="triangle" w="med"/>
          </a:ln>
          <a:effectLst>
            <a:outerShdw blurRad="40000" dir="5400000" dist="2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605" name="CustomShape 42"/>
          <p:cNvSpPr/>
          <p:nvPr/>
        </p:nvSpPr>
        <p:spPr>
          <a:xfrm>
            <a:off x="3673080" y="5798520"/>
            <a:ext cx="2658600" cy="455400"/>
          </a:xfrm>
          <a:prstGeom prst="rect">
            <a:avLst/>
          </a:prstGeom>
          <a:noFill/>
          <a:ln>
            <a:noFill/>
          </a:ln>
        </p:spPr>
        <p:style>
          <a:lnRef idx="0"/>
          <a:fillRef idx="0"/>
          <a:effectRef idx="0"/>
          <a:fontRef idx="minor"/>
        </p:style>
        <p:txBody>
          <a:bodyPr lIns="90000" rIns="90000" tIns="45000" bIns="45000"/>
          <a:p>
            <a:pPr algn="ctr">
              <a:lnSpc>
                <a:spcPct val="100000"/>
              </a:lnSpc>
            </a:pPr>
            <a:r>
              <a:rPr b="1" lang="fr-FR" sz="1200" spc="-1" strike="noStrike">
                <a:solidFill>
                  <a:srgbClr val="000000"/>
                </a:solidFill>
                <a:latin typeface="Calibri"/>
              </a:rPr>
              <a:t>Toutes les enseignements peuvent contribuer au projet.</a:t>
            </a:r>
            <a:endParaRPr b="0" lang="fr-FR" sz="1200" spc="-1" strike="noStrike">
              <a:latin typeface="Arial"/>
            </a:endParaRPr>
          </a:p>
        </p:txBody>
      </p:sp>
      <p:sp>
        <p:nvSpPr>
          <p:cNvPr id="606" name="CustomShape 43"/>
          <p:cNvSpPr/>
          <p:nvPr/>
        </p:nvSpPr>
        <p:spPr>
          <a:xfrm>
            <a:off x="11160" y="2815200"/>
            <a:ext cx="1563480" cy="1550520"/>
          </a:xfrm>
          <a:prstGeom prst="rect">
            <a:avLst/>
          </a:prstGeom>
          <a:noFill/>
          <a:ln>
            <a:noFill/>
          </a:ln>
        </p:spPr>
        <p:style>
          <a:lnRef idx="0"/>
          <a:fillRef idx="0"/>
          <a:effectRef idx="0"/>
          <a:fontRef idx="minor"/>
        </p:style>
        <p:txBody>
          <a:bodyPr lIns="90000" rIns="90000" tIns="45000" bIns="45000"/>
          <a:p>
            <a:pPr>
              <a:lnSpc>
                <a:spcPct val="100000"/>
              </a:lnSpc>
            </a:pPr>
            <a:r>
              <a:rPr b="1" i="1" lang="fr-FR" sz="1600" spc="-1" strike="noStrike">
                <a:solidFill>
                  <a:srgbClr val="000000"/>
                </a:solidFill>
                <a:latin typeface="Calibri"/>
              </a:rPr>
              <a:t>Une démarche pédagogique bien adaptée aux élèves des classes de 3</a:t>
            </a:r>
            <a:r>
              <a:rPr b="1" i="1" lang="fr-FR" sz="1600" spc="-1" strike="noStrike" baseline="30000">
                <a:solidFill>
                  <a:srgbClr val="000000"/>
                </a:solidFill>
                <a:latin typeface="Calibri"/>
              </a:rPr>
              <a:t>e</a:t>
            </a:r>
            <a:r>
              <a:rPr b="1" i="1" lang="fr-FR" sz="1600" spc="-1" strike="noStrike">
                <a:solidFill>
                  <a:srgbClr val="000000"/>
                </a:solidFill>
                <a:latin typeface="Calibri"/>
              </a:rPr>
              <a:t> prépa-métiers</a:t>
            </a:r>
            <a:endParaRPr b="0" lang="fr-FR" sz="1600" spc="-1" strike="noStrike">
              <a:latin typeface="Arial"/>
            </a:endParaRPr>
          </a:p>
        </p:txBody>
      </p:sp>
    </p:spTree>
  </p:cSld>
  <p:timing>
    <p:tnLst>
      <p:par>
        <p:cTn id="19" dur="indefinite" restart="never" nodeType="tmRoot">
          <p:childTnLst>
            <p:seq>
              <p:cTn id="20" dur="indefinite" nodeType="mainSeq">
                <p:childTnLst>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577"/>
                                        </p:tgtEl>
                                        <p:attrNameLst>
                                          <p:attrName>style.visibility</p:attrName>
                                        </p:attrNameLst>
                                      </p:cBhvr>
                                      <p:to>
                                        <p:strVal val="visible"/>
                                      </p:to>
                                    </p:set>
                                  </p:childTnLst>
                                </p:cTn>
                              </p:par>
                              <p:par>
                                <p:cTn id="25" nodeType="withEffect" fill="hold" presetClass="entr" presetID="1">
                                  <p:stCondLst>
                                    <p:cond delay="0"/>
                                  </p:stCondLst>
                                  <p:childTnLst>
                                    <p:set>
                                      <p:cBhvr>
                                        <p:cTn id="26" dur="1" fill="hold">
                                          <p:stCondLst>
                                            <p:cond delay="0"/>
                                          </p:stCondLst>
                                        </p:cTn>
                                        <p:tgtEl>
                                          <p:spTgt spid="565"/>
                                        </p:tgtEl>
                                        <p:attrNameLst>
                                          <p:attrName>style.visibility</p:attrName>
                                        </p:attrNameLst>
                                      </p:cBhvr>
                                      <p:to>
                                        <p:strVal val="visible"/>
                                      </p:to>
                                    </p:set>
                                  </p:childTnLst>
                                </p:cTn>
                              </p:par>
                              <p:par>
                                <p:cTn id="27" nodeType="withEffect" fill="hold" presetClass="entr" presetID="1">
                                  <p:stCondLst>
                                    <p:cond delay="0"/>
                                  </p:stCondLst>
                                  <p:childTnLst>
                                    <p:set>
                                      <p:cBhvr>
                                        <p:cTn id="28" dur="1" fill="hold">
                                          <p:stCondLst>
                                            <p:cond delay="0"/>
                                          </p:stCondLst>
                                        </p:cTn>
                                        <p:tgtEl>
                                          <p:spTgt spid="564"/>
                                        </p:tgtEl>
                                        <p:attrNameLst>
                                          <p:attrName>style.visibility</p:attrName>
                                        </p:attrNameLst>
                                      </p:cBhvr>
                                      <p:to>
                                        <p:strVal val="visible"/>
                                      </p:to>
                                    </p:set>
                                  </p:childTnLst>
                                </p:cTn>
                              </p:par>
                              <p:par>
                                <p:cTn id="29" nodeType="withEffect" fill="hold" presetClass="entr" presetID="1">
                                  <p:stCondLst>
                                    <p:cond delay="0"/>
                                  </p:stCondLst>
                                  <p:childTnLst>
                                    <p:set>
                                      <p:cBhvr>
                                        <p:cTn id="30" dur="1" fill="hold">
                                          <p:stCondLst>
                                            <p:cond delay="0"/>
                                          </p:stCondLst>
                                        </p:cTn>
                                        <p:tgtEl>
                                          <p:spTgt spid="604"/>
                                        </p:tgtEl>
                                        <p:attrNameLst>
                                          <p:attrName>style.visibility</p:attrName>
                                        </p:attrNameLst>
                                      </p:cBhvr>
                                      <p:to>
                                        <p:strVal val="visible"/>
                                      </p:to>
                                    </p:set>
                                  </p:childTnLst>
                                </p:cTn>
                              </p:par>
                              <p:par>
                                <p:cTn id="31" nodeType="withEffect" fill="hold" presetClass="entr" presetID="1">
                                  <p:stCondLst>
                                    <p:cond delay="0"/>
                                  </p:stCondLst>
                                  <p:childTnLst>
                                    <p:set>
                                      <p:cBhvr>
                                        <p:cTn id="32" dur="1" fill="hold">
                                          <p:stCondLst>
                                            <p:cond delay="0"/>
                                          </p:stCondLst>
                                        </p:cTn>
                                        <p:tgtEl>
                                          <p:spTgt spid="601"/>
                                        </p:tgtEl>
                                        <p:attrNameLst>
                                          <p:attrName>style.visibility</p:attrName>
                                        </p:attrNameLst>
                                      </p:cBhvr>
                                      <p:to>
                                        <p:strVal val="visible"/>
                                      </p:to>
                                    </p:set>
                                  </p:childTnLst>
                                </p:cTn>
                              </p:par>
                              <p:par>
                                <p:cTn id="33" nodeType="withEffect" fill="hold" presetClass="entr" presetID="1">
                                  <p:stCondLst>
                                    <p:cond delay="0"/>
                                  </p:stCondLst>
                                  <p:childTnLst>
                                    <p:set>
                                      <p:cBhvr>
                                        <p:cTn id="34" dur="1" fill="hold">
                                          <p:stCondLst>
                                            <p:cond delay="0"/>
                                          </p:stCondLst>
                                        </p:cTn>
                                        <p:tgtEl>
                                          <p:spTgt spid="568"/>
                                        </p:tgtEl>
                                        <p:attrNameLst>
                                          <p:attrName>style.visibility</p:attrName>
                                        </p:attrNameLst>
                                      </p:cBhvr>
                                      <p:to>
                                        <p:strVal val="visible"/>
                                      </p:to>
                                    </p:set>
                                  </p:childTnLst>
                                </p:cTn>
                              </p:par>
                              <p:par>
                                <p:cTn id="35" nodeType="withEffect" fill="hold" presetClass="entr" presetID="1">
                                  <p:stCondLst>
                                    <p:cond delay="0"/>
                                  </p:stCondLst>
                                  <p:childTnLst>
                                    <p:set>
                                      <p:cBhvr>
                                        <p:cTn id="36" dur="1" fill="hold">
                                          <p:stCondLst>
                                            <p:cond delay="0"/>
                                          </p:stCondLst>
                                        </p:cTn>
                                        <p:tgtEl>
                                          <p:spTgt spid="569"/>
                                        </p:tgtEl>
                                        <p:attrNameLst>
                                          <p:attrName>style.visibility</p:attrName>
                                        </p:attrNameLst>
                                      </p:cBhvr>
                                      <p:to>
                                        <p:strVal val="visible"/>
                                      </p:to>
                                    </p:set>
                                  </p:childTnLst>
                                </p:cTn>
                              </p:par>
                              <p:par>
                                <p:cTn id="37" nodeType="withEffect" fill="hold" presetClass="entr" presetID="1">
                                  <p:stCondLst>
                                    <p:cond delay="0"/>
                                  </p:stCondLst>
                                  <p:childTnLst>
                                    <p:set>
                                      <p:cBhvr>
                                        <p:cTn id="38" dur="1" fill="hold">
                                          <p:stCondLst>
                                            <p:cond delay="0"/>
                                          </p:stCondLst>
                                        </p:cTn>
                                        <p:tgtEl>
                                          <p:spTgt spid="600"/>
                                        </p:tgtEl>
                                        <p:attrNameLst>
                                          <p:attrName>style.visibility</p:attrName>
                                        </p:attrNameLst>
                                      </p:cBhvr>
                                      <p:to>
                                        <p:strVal val="visible"/>
                                      </p:to>
                                    </p:set>
                                  </p:childTnLst>
                                </p:cTn>
                              </p:par>
                              <p:par>
                                <p:cTn id="39" nodeType="withEffect" fill="hold" presetClass="entr" presetID="1">
                                  <p:stCondLst>
                                    <p:cond delay="0"/>
                                  </p:stCondLst>
                                  <p:childTnLst>
                                    <p:set>
                                      <p:cBhvr>
                                        <p:cTn id="40" dur="1" fill="hold">
                                          <p:stCondLst>
                                            <p:cond delay="0"/>
                                          </p:stCondLst>
                                        </p:cTn>
                                        <p:tgtEl>
                                          <p:spTgt spid="578"/>
                                        </p:tgtEl>
                                        <p:attrNameLst>
                                          <p:attrName>style.visibility</p:attrName>
                                        </p:attrNameLst>
                                      </p:cBhvr>
                                      <p:to>
                                        <p:strVal val="visible"/>
                                      </p:to>
                                    </p:set>
                                  </p:childTnLst>
                                </p:cTn>
                              </p:par>
                              <p:par>
                                <p:cTn id="41" nodeType="withEffect" fill="hold" presetClass="entr" presetID="1">
                                  <p:stCondLst>
                                    <p:cond delay="0"/>
                                  </p:stCondLst>
                                  <p:childTnLst>
                                    <p:set>
                                      <p:cBhvr>
                                        <p:cTn id="42" dur="1" fill="hold">
                                          <p:stCondLst>
                                            <p:cond delay="0"/>
                                          </p:stCondLst>
                                        </p:cTn>
                                        <p:tgtEl>
                                          <p:spTgt spid="572"/>
                                        </p:tgtEl>
                                        <p:attrNameLst>
                                          <p:attrName>style.visibility</p:attrName>
                                        </p:attrNameLst>
                                      </p:cBhvr>
                                      <p:to>
                                        <p:strVal val="visible"/>
                                      </p:to>
                                    </p:set>
                                  </p:childTnLst>
                                </p:cTn>
                              </p:par>
                              <p:par>
                                <p:cTn id="43" nodeType="withEffect" fill="hold" presetClass="entr" presetID="1">
                                  <p:stCondLst>
                                    <p:cond delay="0"/>
                                  </p:stCondLst>
                                  <p:childTnLst>
                                    <p:set>
                                      <p:cBhvr>
                                        <p:cTn id="44" dur="1" fill="hold">
                                          <p:stCondLst>
                                            <p:cond delay="0"/>
                                          </p:stCondLst>
                                        </p:cTn>
                                        <p:tgtEl>
                                          <p:spTgt spid="58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nodeType="clickEffect" fill="hold" presetClass="entr" presetID="1">
                                  <p:stCondLst>
                                    <p:cond delay="0"/>
                                  </p:stCondLst>
                                  <p:childTnLst>
                                    <p:set>
                                      <p:cBhvr>
                                        <p:cTn id="48" dur="1" fill="hold">
                                          <p:stCondLst>
                                            <p:cond delay="0"/>
                                          </p:stCondLst>
                                        </p:cTn>
                                        <p:tgtEl>
                                          <p:spTgt spid="595"/>
                                        </p:tgtEl>
                                        <p:attrNameLst>
                                          <p:attrName>style.visibility</p:attrName>
                                        </p:attrNameLst>
                                      </p:cBhvr>
                                      <p:to>
                                        <p:strVal val="visible"/>
                                      </p:to>
                                    </p:set>
                                  </p:childTnLst>
                                </p:cTn>
                              </p:par>
                              <p:par>
                                <p:cTn id="49" nodeType="withEffect" fill="hold" presetClass="entr" presetID="1">
                                  <p:stCondLst>
                                    <p:cond delay="0"/>
                                  </p:stCondLst>
                                  <p:childTnLst>
                                    <p:set>
                                      <p:cBhvr>
                                        <p:cTn id="50" dur="1" fill="hold">
                                          <p:stCondLst>
                                            <p:cond delay="0"/>
                                          </p:stCondLst>
                                        </p:cTn>
                                        <p:tgtEl>
                                          <p:spTgt spid="603"/>
                                        </p:tgtEl>
                                        <p:attrNameLst>
                                          <p:attrName>style.visibility</p:attrName>
                                        </p:attrNameLst>
                                      </p:cBhvr>
                                      <p:to>
                                        <p:strVal val="visible"/>
                                      </p:to>
                                    </p:set>
                                  </p:childTnLst>
                                </p:cTn>
                              </p:par>
                              <p:par>
                                <p:cTn id="51" nodeType="withEffect" fill="hold" presetClass="entr" presetID="1">
                                  <p:stCondLst>
                                    <p:cond delay="0"/>
                                  </p:stCondLst>
                                  <p:childTnLst>
                                    <p:set>
                                      <p:cBhvr>
                                        <p:cTn id="52" dur="1" fill="hold">
                                          <p:stCondLst>
                                            <p:cond delay="0"/>
                                          </p:stCondLst>
                                        </p:cTn>
                                        <p:tgtEl>
                                          <p:spTgt spid="602"/>
                                        </p:tgtEl>
                                        <p:attrNameLst>
                                          <p:attrName>style.visibility</p:attrName>
                                        </p:attrNameLst>
                                      </p:cBhvr>
                                      <p:to>
                                        <p:strVal val="visible"/>
                                      </p:to>
                                    </p:set>
                                  </p:childTnLst>
                                </p:cTn>
                              </p:par>
                              <p:par>
                                <p:cTn id="53" nodeType="withEffect" fill="hold" presetClass="entr" presetID="1">
                                  <p:stCondLst>
                                    <p:cond delay="0"/>
                                  </p:stCondLst>
                                  <p:childTnLst>
                                    <p:set>
                                      <p:cBhvr>
                                        <p:cTn id="54" dur="1" fill="hold">
                                          <p:stCondLst>
                                            <p:cond delay="0"/>
                                          </p:stCondLst>
                                        </p:cTn>
                                        <p:tgtEl>
                                          <p:spTgt spid="580"/>
                                        </p:tgtEl>
                                        <p:attrNameLst>
                                          <p:attrName>style.visibility</p:attrName>
                                        </p:attrNameLst>
                                      </p:cBhvr>
                                      <p:to>
                                        <p:strVal val="visible"/>
                                      </p:to>
                                    </p:set>
                                  </p:childTnLst>
                                </p:cTn>
                              </p:par>
                              <p:par>
                                <p:cTn id="55" nodeType="withEffect" fill="hold" presetClass="entr" presetID="1">
                                  <p:stCondLst>
                                    <p:cond delay="0"/>
                                  </p:stCondLst>
                                  <p:childTnLst>
                                    <p:set>
                                      <p:cBhvr>
                                        <p:cTn id="56" dur="1" fill="hold">
                                          <p:stCondLst>
                                            <p:cond delay="0"/>
                                          </p:stCondLst>
                                        </p:cTn>
                                        <p:tgtEl>
                                          <p:spTgt spid="571"/>
                                        </p:tgtEl>
                                        <p:attrNameLst>
                                          <p:attrName>style.visibility</p:attrName>
                                        </p:attrNameLst>
                                      </p:cBhvr>
                                      <p:to>
                                        <p:strVal val="visible"/>
                                      </p:to>
                                    </p:set>
                                  </p:childTnLst>
                                </p:cTn>
                              </p:par>
                              <p:par>
                                <p:cTn id="57" nodeType="withEffect" fill="hold" presetClass="entr" presetID="1">
                                  <p:stCondLst>
                                    <p:cond delay="0"/>
                                  </p:stCondLst>
                                  <p:childTnLst>
                                    <p:set>
                                      <p:cBhvr>
                                        <p:cTn id="58" dur="1" fill="hold">
                                          <p:stCondLst>
                                            <p:cond delay="0"/>
                                          </p:stCondLst>
                                        </p:cTn>
                                        <p:tgtEl>
                                          <p:spTgt spid="5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nodeType="clickEffect" fill="hold" presetClass="entr" presetID="1">
                                  <p:stCondLst>
                                    <p:cond delay="0"/>
                                  </p:stCondLst>
                                  <p:childTnLst>
                                    <p:set>
                                      <p:cBhvr>
                                        <p:cTn id="62" dur="1" fill="hold">
                                          <p:stCondLst>
                                            <p:cond delay="0"/>
                                          </p:stCondLst>
                                        </p:cTn>
                                        <p:tgtEl>
                                          <p:spTgt spid="57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42">
                                  <p:stCondLst>
                                    <p:cond delay="0"/>
                                  </p:stCondLst>
                                  <p:childTnLst>
                                    <p:set>
                                      <p:cBhvr>
                                        <p:cTn id="66" dur="1" fill="hold">
                                          <p:stCondLst>
                                            <p:cond delay="0"/>
                                          </p:stCondLst>
                                        </p:cTn>
                                        <p:tgtEl>
                                          <p:spTgt spid="606"/>
                                        </p:tgtEl>
                                        <p:attrNameLst>
                                          <p:attrName>style.visibility</p:attrName>
                                        </p:attrNameLst>
                                      </p:cBhvr>
                                      <p:to>
                                        <p:strVal val="visible"/>
                                      </p:to>
                                    </p:set>
                                    <p:animEffect filter="fade" transition="in">
                                      <p:cBhvr additive="repl">
                                        <p:cTn id="67" dur="1000"/>
                                        <p:tgtEl>
                                          <p:spTgt spid="606"/>
                                        </p:tgtEl>
                                      </p:cBhvr>
                                    </p:animEffect>
                                    <p:anim calcmode="lin" valueType="num">
                                      <p:cBhvr additive="repl">
                                        <p:cTn id="68" dur="1000" fill="hold"/>
                                        <p:tgtEl>
                                          <p:spTgt spid="606"/>
                                        </p:tgtEl>
                                        <p:attrNameLst>
                                          <p:attrName>ppt_x</p:attrName>
                                        </p:attrNameLst>
                                      </p:cBhvr>
                                      <p:tavLst>
                                        <p:tav tm="0">
                                          <p:val>
                                            <p:strVal val="#ppt_x"/>
                                          </p:val>
                                        </p:tav>
                                        <p:tav tm="100000">
                                          <p:val>
                                            <p:strVal val="#ppt_x"/>
                                          </p:val>
                                        </p:tav>
                                      </p:tavLst>
                                    </p:anim>
                                    <p:anim calcmode="lin" valueType="num">
                                      <p:cBhvr additive="repl">
                                        <p:cTn id="69" dur="1000" fill="hold"/>
                                        <p:tgtEl>
                                          <p:spTgt spid="60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nodeType="clickEffect" fill="hold" presetClass="entr" presetID="1">
                                  <p:stCondLst>
                                    <p:cond delay="0"/>
                                  </p:stCondLst>
                                  <p:childTnLst>
                                    <p:set>
                                      <p:cBhvr>
                                        <p:cTn id="73" dur="1" fill="hold">
                                          <p:stCondLst>
                                            <p:cond delay="0"/>
                                          </p:stCondLst>
                                        </p:cTn>
                                        <p:tgtEl>
                                          <p:spTgt spid="567"/>
                                        </p:tgtEl>
                                        <p:attrNameLst>
                                          <p:attrName>style.visibility</p:attrName>
                                        </p:attrNameLst>
                                      </p:cBhvr>
                                      <p:to>
                                        <p:strVal val="visible"/>
                                      </p:to>
                                    </p:set>
                                  </p:childTnLst>
                                </p:cTn>
                              </p:par>
                              <p:par>
                                <p:cTn id="74" nodeType="withEffect" fill="hold" presetClass="entr" presetID="1">
                                  <p:stCondLst>
                                    <p:cond delay="0"/>
                                  </p:stCondLst>
                                  <p:childTnLst>
                                    <p:set>
                                      <p:cBhvr>
                                        <p:cTn id="75" dur="1" fill="hold">
                                          <p:stCondLst>
                                            <p:cond delay="0"/>
                                          </p:stCondLst>
                                        </p:cTn>
                                        <p:tgtEl>
                                          <p:spTgt spid="596"/>
                                        </p:tgtEl>
                                        <p:attrNameLst>
                                          <p:attrName>style.visibility</p:attrName>
                                        </p:attrNameLst>
                                      </p:cBhvr>
                                      <p:to>
                                        <p:strVal val="visible"/>
                                      </p:to>
                                    </p:set>
                                  </p:childTnLst>
                                </p:cTn>
                              </p:par>
                              <p:par>
                                <p:cTn id="76" nodeType="withEffect" fill="hold" presetClass="entr" presetID="1">
                                  <p:stCondLst>
                                    <p:cond delay="0"/>
                                  </p:stCondLst>
                                  <p:childTnLst>
                                    <p:set>
                                      <p:cBhvr>
                                        <p:cTn id="77" dur="1" fill="hold">
                                          <p:stCondLst>
                                            <p:cond delay="0"/>
                                          </p:stCondLst>
                                        </p:cTn>
                                        <p:tgtEl>
                                          <p:spTgt spid="566"/>
                                        </p:tgtEl>
                                        <p:attrNameLst>
                                          <p:attrName>style.visibility</p:attrName>
                                        </p:attrNameLst>
                                      </p:cBhvr>
                                      <p:to>
                                        <p:strVal val="visible"/>
                                      </p:to>
                                    </p:set>
                                  </p:childTnLst>
                                </p:cTn>
                              </p:par>
                              <p:par>
                                <p:cTn id="78" nodeType="withEffect" fill="hold" presetClass="entr" presetID="1">
                                  <p:stCondLst>
                                    <p:cond delay="0"/>
                                  </p:stCondLst>
                                  <p:childTnLst>
                                    <p:set>
                                      <p:cBhvr>
                                        <p:cTn id="79" dur="1" fill="hold">
                                          <p:stCondLst>
                                            <p:cond delay="0"/>
                                          </p:stCondLst>
                                        </p:cTn>
                                        <p:tgtEl>
                                          <p:spTgt spid="599"/>
                                        </p:tgtEl>
                                        <p:attrNameLst>
                                          <p:attrName>style.visibility</p:attrName>
                                        </p:attrNameLst>
                                      </p:cBhvr>
                                      <p:to>
                                        <p:strVal val="visible"/>
                                      </p:to>
                                    </p:set>
                                  </p:childTnLst>
                                </p:cTn>
                              </p:par>
                              <p:par>
                                <p:cTn id="80" nodeType="withEffect" fill="hold" presetClass="entr" presetID="1">
                                  <p:stCondLst>
                                    <p:cond delay="0"/>
                                  </p:stCondLst>
                                  <p:childTnLst>
                                    <p:set>
                                      <p:cBhvr>
                                        <p:cTn id="81" dur="1" fill="hold">
                                          <p:stCondLst>
                                            <p:cond delay="0"/>
                                          </p:stCondLst>
                                        </p:cTn>
                                        <p:tgtEl>
                                          <p:spTgt spid="598"/>
                                        </p:tgtEl>
                                        <p:attrNameLst>
                                          <p:attrName>style.visibility</p:attrName>
                                        </p:attrNameLst>
                                      </p:cBhvr>
                                      <p:to>
                                        <p:strVal val="visible"/>
                                      </p:to>
                                    </p:set>
                                  </p:childTnLst>
                                </p:cTn>
                              </p:par>
                              <p:par>
                                <p:cTn id="82" nodeType="withEffect" fill="hold" presetClass="entr" presetID="1">
                                  <p:stCondLst>
                                    <p:cond delay="0"/>
                                  </p:stCondLst>
                                  <p:childTnLst>
                                    <p:set>
                                      <p:cBhvr>
                                        <p:cTn id="83" dur="1" fill="hold">
                                          <p:stCondLst>
                                            <p:cond delay="0"/>
                                          </p:stCondLst>
                                        </p:cTn>
                                        <p:tgtEl>
                                          <p:spTgt spid="59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nodeType="clickEffect" fill="hold" presetClass="entr" presetID="1">
                                  <p:stCondLst>
                                    <p:cond delay="0"/>
                                  </p:stCondLst>
                                  <p:childTnLst>
                                    <p:set>
                                      <p:cBhvr>
                                        <p:cTn id="87" dur="1" fill="hold">
                                          <p:stCondLst>
                                            <p:cond delay="0"/>
                                          </p:stCondLst>
                                        </p:cTn>
                                        <p:tgtEl>
                                          <p:spTgt spid="605"/>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07" name="Group 1"/>
          <p:cNvGrpSpPr/>
          <p:nvPr/>
        </p:nvGrpSpPr>
        <p:grpSpPr>
          <a:xfrm>
            <a:off x="902520" y="199080"/>
            <a:ext cx="525240" cy="171360"/>
            <a:chOff x="902520" y="199080"/>
            <a:chExt cx="525240" cy="171360"/>
          </a:xfrm>
        </p:grpSpPr>
        <p:sp>
          <p:nvSpPr>
            <p:cNvPr id="608" name="CustomShape 2"/>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609" name="CustomShape 3"/>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610" name="TextShape 4"/>
          <p:cNvSpPr txBox="1"/>
          <p:nvPr/>
        </p:nvSpPr>
        <p:spPr>
          <a:xfrm>
            <a:off x="814680" y="379440"/>
            <a:ext cx="7674120" cy="694440"/>
          </a:xfrm>
          <a:prstGeom prst="rect">
            <a:avLst/>
          </a:prstGeom>
          <a:noFill/>
          <a:ln>
            <a:noFill/>
          </a:ln>
        </p:spPr>
        <p:txBody>
          <a:bodyPr anchor="ctr">
            <a:normAutofit/>
          </a:bodyPr>
          <a:p>
            <a:pPr>
              <a:lnSpc>
                <a:spcPct val="100000"/>
              </a:lnSpc>
            </a:pPr>
            <a:r>
              <a:rPr b="1" lang="fr-FR" sz="2400" spc="-1" strike="noStrike">
                <a:solidFill>
                  <a:srgbClr val="404040"/>
                </a:solidFill>
                <a:latin typeface="Arial Black"/>
                <a:ea typeface="Arial Black"/>
              </a:rPr>
              <a:t>Démarche de pédagogie de projet en troisième prépa-métiers</a:t>
            </a:r>
            <a:endParaRPr b="0" lang="fr-FR" sz="2400" spc="-1" strike="noStrike">
              <a:solidFill>
                <a:srgbClr val="000000"/>
              </a:solidFill>
              <a:latin typeface="Calibri"/>
            </a:endParaRPr>
          </a:p>
        </p:txBody>
      </p:sp>
      <p:sp>
        <p:nvSpPr>
          <p:cNvPr id="611" name="CustomShape 5"/>
          <p:cNvSpPr/>
          <p:nvPr/>
        </p:nvSpPr>
        <p:spPr>
          <a:xfrm>
            <a:off x="196920" y="1127880"/>
            <a:ext cx="8864280" cy="1141920"/>
          </a:xfrm>
          <a:prstGeom prst="rect">
            <a:avLst/>
          </a:prstGeom>
          <a:noFill/>
          <a:ln>
            <a:noFill/>
          </a:ln>
        </p:spPr>
        <p:style>
          <a:lnRef idx="0"/>
          <a:fillRef idx="0"/>
          <a:effectRef idx="0"/>
          <a:fontRef idx="minor"/>
        </p:style>
        <p:txBody>
          <a:bodyPr anchor="ctr"/>
          <a:p>
            <a:pPr algn="just">
              <a:lnSpc>
                <a:spcPct val="100000"/>
              </a:lnSpc>
            </a:pPr>
            <a:r>
              <a:rPr b="0" lang="fr-FR" sz="1600" spc="-1" strike="noStrike">
                <a:solidFill>
                  <a:srgbClr val="000000"/>
                </a:solidFill>
                <a:latin typeface="Calibri"/>
                <a:ea typeface="Times New Roman"/>
              </a:rPr>
              <a:t>Quelle que soit la nature du projet, il fait l’objet d’une </a:t>
            </a:r>
            <a:r>
              <a:rPr b="1" lang="fr-FR" sz="1600" spc="-1" strike="noStrike">
                <a:solidFill>
                  <a:srgbClr val="000000"/>
                </a:solidFill>
                <a:latin typeface="Calibri"/>
                <a:ea typeface="Times New Roman"/>
              </a:rPr>
              <a:t>formalisation</a:t>
            </a:r>
            <a:r>
              <a:rPr b="0" lang="fr-FR" sz="1600" spc="-1" strike="noStrike">
                <a:solidFill>
                  <a:srgbClr val="000000"/>
                </a:solidFill>
                <a:latin typeface="Calibri"/>
                <a:ea typeface="Times New Roman"/>
              </a:rPr>
              <a:t> qui définit les </a:t>
            </a:r>
            <a:r>
              <a:rPr b="1" lang="fr-FR" sz="1600" spc="-1" strike="noStrike">
                <a:solidFill>
                  <a:srgbClr val="000000"/>
                </a:solidFill>
                <a:latin typeface="Calibri"/>
                <a:ea typeface="Times New Roman"/>
              </a:rPr>
              <a:t>acteurs et partenaires du projet</a:t>
            </a:r>
            <a:r>
              <a:rPr b="0" lang="fr-FR" sz="1600" spc="-1" strike="noStrike">
                <a:solidFill>
                  <a:srgbClr val="000000"/>
                </a:solidFill>
                <a:latin typeface="Calibri"/>
                <a:ea typeface="Times New Roman"/>
              </a:rPr>
              <a:t>, le </a:t>
            </a:r>
            <a:r>
              <a:rPr b="1" lang="fr-FR" sz="1600" spc="-1" strike="noStrike">
                <a:solidFill>
                  <a:srgbClr val="000000"/>
                </a:solidFill>
                <a:latin typeface="Calibri"/>
                <a:ea typeface="Times New Roman"/>
              </a:rPr>
              <a:t>calendrie</a:t>
            </a:r>
            <a:r>
              <a:rPr b="0" lang="fr-FR" sz="1600" spc="-1" strike="noStrike">
                <a:solidFill>
                  <a:srgbClr val="000000"/>
                </a:solidFill>
                <a:latin typeface="Calibri"/>
                <a:ea typeface="Times New Roman"/>
              </a:rPr>
              <a:t>r, la </a:t>
            </a:r>
            <a:r>
              <a:rPr b="1" lang="fr-FR" sz="1600" spc="-1" strike="noStrike">
                <a:solidFill>
                  <a:srgbClr val="000000"/>
                </a:solidFill>
                <a:latin typeface="Calibri"/>
                <a:ea typeface="Times New Roman"/>
              </a:rPr>
              <a:t>planification des étapes</a:t>
            </a:r>
            <a:r>
              <a:rPr b="0" lang="fr-FR" sz="1600" spc="-1" strike="noStrike">
                <a:solidFill>
                  <a:srgbClr val="000000"/>
                </a:solidFill>
                <a:latin typeface="Calibri"/>
                <a:ea typeface="Times New Roman"/>
              </a:rPr>
              <a:t>, les </a:t>
            </a:r>
            <a:r>
              <a:rPr b="1" lang="fr-FR" sz="1600" spc="-1" strike="noStrike">
                <a:solidFill>
                  <a:srgbClr val="000000"/>
                </a:solidFill>
                <a:latin typeface="Calibri"/>
                <a:ea typeface="Times New Roman"/>
              </a:rPr>
              <a:t>moyens mobilisés</a:t>
            </a:r>
            <a:r>
              <a:rPr b="0" lang="fr-FR" sz="1600" spc="-1" strike="noStrike">
                <a:solidFill>
                  <a:srgbClr val="000000"/>
                </a:solidFill>
                <a:latin typeface="Calibri"/>
                <a:ea typeface="Times New Roman"/>
              </a:rPr>
              <a:t>, les </a:t>
            </a:r>
            <a:r>
              <a:rPr b="1" lang="fr-FR" sz="1600" spc="-1" strike="noStrike">
                <a:solidFill>
                  <a:srgbClr val="000000"/>
                </a:solidFill>
                <a:latin typeface="Calibri"/>
                <a:ea typeface="Times New Roman"/>
              </a:rPr>
              <a:t>objectifs pédagogiques</a:t>
            </a:r>
            <a:r>
              <a:rPr b="0" lang="fr-FR" sz="1600" spc="-1" strike="noStrike">
                <a:solidFill>
                  <a:srgbClr val="000000"/>
                </a:solidFill>
                <a:latin typeface="Calibri"/>
                <a:ea typeface="Times New Roman"/>
              </a:rPr>
              <a:t>, l’</a:t>
            </a:r>
            <a:r>
              <a:rPr b="1" lang="fr-FR" sz="1600" spc="-1" strike="noStrike">
                <a:solidFill>
                  <a:srgbClr val="000000"/>
                </a:solidFill>
                <a:latin typeface="Calibri"/>
                <a:ea typeface="Times New Roman"/>
              </a:rPr>
              <a:t>aspect organisationnel</a:t>
            </a:r>
            <a:r>
              <a:rPr b="0" lang="fr-FR" sz="1600" spc="-1" strike="noStrike">
                <a:solidFill>
                  <a:srgbClr val="000000"/>
                </a:solidFill>
                <a:latin typeface="Calibri"/>
                <a:ea typeface="Times New Roman"/>
              </a:rPr>
              <a:t>, les </a:t>
            </a:r>
            <a:r>
              <a:rPr b="1" lang="fr-FR" sz="1600" spc="-1" strike="noStrike">
                <a:solidFill>
                  <a:srgbClr val="000000"/>
                </a:solidFill>
                <a:latin typeface="Calibri"/>
                <a:ea typeface="Times New Roman"/>
              </a:rPr>
              <a:t>modalités d’évaluation</a:t>
            </a:r>
            <a:r>
              <a:rPr b="0" lang="fr-FR" sz="1600" spc="-1" strike="noStrike">
                <a:solidFill>
                  <a:srgbClr val="000000"/>
                </a:solidFill>
                <a:latin typeface="Calibri"/>
                <a:ea typeface="Times New Roman"/>
              </a:rPr>
              <a:t>, le </a:t>
            </a:r>
            <a:r>
              <a:rPr b="1" lang="fr-FR" sz="1600" spc="-1" strike="noStrike">
                <a:solidFill>
                  <a:srgbClr val="000000"/>
                </a:solidFill>
                <a:latin typeface="Calibri"/>
                <a:ea typeface="Times New Roman"/>
              </a:rPr>
              <a:t>bilan</a:t>
            </a:r>
            <a:r>
              <a:rPr b="0" lang="fr-FR" sz="1600" spc="-1" strike="noStrike">
                <a:solidFill>
                  <a:srgbClr val="000000"/>
                </a:solidFill>
                <a:latin typeface="Calibri"/>
                <a:ea typeface="Times New Roman"/>
              </a:rPr>
              <a:t>… </a:t>
            </a:r>
            <a:r>
              <a:rPr b="0" lang="fr-FR" sz="1600" spc="-1" strike="noStrike">
                <a:solidFill>
                  <a:srgbClr val="000000"/>
                </a:solidFill>
                <a:latin typeface="Calibri"/>
                <a:ea typeface="Times New Roman"/>
              </a:rPr>
              <a:t>Le travail d’équipe est primordial. </a:t>
            </a:r>
            <a:endParaRPr b="0" lang="fr-FR" sz="1600" spc="-1" strike="noStrike">
              <a:latin typeface="Arial"/>
            </a:endParaRPr>
          </a:p>
          <a:p>
            <a:pPr algn="just">
              <a:lnSpc>
                <a:spcPct val="100000"/>
              </a:lnSpc>
              <a:spcBef>
                <a:spcPts val="601"/>
              </a:spcBef>
            </a:pPr>
            <a:r>
              <a:rPr b="1" lang="fr-FR" sz="1600" spc="-1" strike="noStrike">
                <a:solidFill>
                  <a:srgbClr val="000000"/>
                </a:solidFill>
                <a:latin typeface="Calibri"/>
                <a:ea typeface="Times New Roman"/>
              </a:rPr>
              <a:t>Quelques questions à se poser pour bien démarrer : </a:t>
            </a:r>
            <a:endParaRPr b="0" lang="fr-FR" sz="1600" spc="-1" strike="noStrike">
              <a:latin typeface="Arial"/>
            </a:endParaRPr>
          </a:p>
        </p:txBody>
      </p:sp>
      <p:sp>
        <p:nvSpPr>
          <p:cNvPr id="612" name="CustomShape 6"/>
          <p:cNvSpPr/>
          <p:nvPr/>
        </p:nvSpPr>
        <p:spPr>
          <a:xfrm>
            <a:off x="2158920" y="1820880"/>
            <a:ext cx="2730240" cy="640800"/>
          </a:xfrm>
          <a:prstGeom prst="rect">
            <a:avLst/>
          </a:prstGeom>
          <a:noFill/>
          <a:ln>
            <a:noFill/>
          </a:ln>
        </p:spPr>
        <p:style>
          <a:lnRef idx="0"/>
          <a:fillRef idx="0"/>
          <a:effectRef idx="0"/>
          <a:fontRef idx="minor"/>
        </p:style>
        <p:txBody>
          <a:bodyPr anchor="ctr"/>
          <a:p>
            <a:pPr>
              <a:lnSpc>
                <a:spcPct val="100000"/>
              </a:lnSpc>
            </a:pPr>
            <a:br/>
            <a:endParaRPr b="0" lang="fr-FR" sz="1800" spc="-1" strike="noStrike">
              <a:latin typeface="Arial"/>
            </a:endParaRPr>
          </a:p>
        </p:txBody>
      </p:sp>
      <p:graphicFrame>
        <p:nvGraphicFramePr>
          <p:cNvPr id="613" name="Table 7"/>
          <p:cNvGraphicFramePr/>
          <p:nvPr/>
        </p:nvGraphicFramePr>
        <p:xfrm>
          <a:off x="336600" y="2265840"/>
          <a:ext cx="8584920" cy="3441960"/>
        </p:xfrm>
        <a:graphic>
          <a:graphicData uri="http://schemas.openxmlformats.org/drawingml/2006/table">
            <a:tbl>
              <a:tblPr/>
              <a:tblGrid>
                <a:gridCol w="8584920"/>
              </a:tblGrid>
              <a:tr h="274320">
                <a:tc>
                  <a:txBody>
                    <a:bodyPr/>
                    <a:p>
                      <a:pPr algn="just">
                        <a:lnSpc>
                          <a:spcPct val="100000"/>
                        </a:lnSpc>
                      </a:pPr>
                      <a:r>
                        <a:rPr b="0" lang="fr-FR" sz="1200" spc="-1" strike="noStrike">
                          <a:solidFill>
                            <a:srgbClr val="000000"/>
                          </a:solidFill>
                          <a:latin typeface="Calibri"/>
                        </a:rPr>
                        <a:t>La problématique au départ du projet (question, objectif, situation-problème, …) suscite-t-elle </a:t>
                      </a:r>
                      <a:r>
                        <a:rPr b="1" lang="fr-FR" sz="1200" spc="-1" strike="noStrike">
                          <a:solidFill>
                            <a:srgbClr val="000000"/>
                          </a:solidFill>
                          <a:latin typeface="Calibri"/>
                        </a:rPr>
                        <a:t>l’intérêt et la curiosité </a:t>
                      </a:r>
                      <a:r>
                        <a:rPr b="0" lang="fr-FR" sz="1200" spc="-1" strike="noStrike">
                          <a:solidFill>
                            <a:srgbClr val="000000"/>
                          </a:solidFill>
                          <a:latin typeface="Calibri"/>
                        </a:rPr>
                        <a:t>des élèves ?</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deee8"/>
                    </a:solidFill>
                  </a:tcPr>
                </a:tc>
              </a:tr>
              <a:tr h="274320">
                <a:tc>
                  <a:txBody>
                    <a:bodyPr/>
                    <a:p>
                      <a:pPr algn="just">
                        <a:lnSpc>
                          <a:spcPct val="100000"/>
                        </a:lnSpc>
                      </a:pPr>
                      <a:r>
                        <a:rPr b="0" lang="fr-FR" sz="1200" spc="-1" strike="noStrike">
                          <a:solidFill>
                            <a:srgbClr val="000000"/>
                          </a:solidFill>
                          <a:latin typeface="Calibri"/>
                        </a:rPr>
                        <a:t>Le projet comporte-il un objet final qui fait </a:t>
                      </a:r>
                      <a:r>
                        <a:rPr b="1" lang="fr-FR" sz="1200" spc="-1" strike="noStrike">
                          <a:solidFill>
                            <a:srgbClr val="000000"/>
                          </a:solidFill>
                          <a:latin typeface="Calibri"/>
                        </a:rPr>
                        <a:t>l’objet d’une communication</a:t>
                      </a:r>
                      <a:r>
                        <a:rPr b="0" lang="fr-FR" sz="1200" spc="-1" strike="noStrike">
                          <a:solidFill>
                            <a:srgbClr val="000000"/>
                          </a:solidFill>
                          <a:latin typeface="Calibri"/>
                        </a:rPr>
                        <a:t> ?</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bdccf"/>
                    </a:solidFill>
                  </a:tcPr>
                </a:tc>
              </a:tr>
              <a:tr h="274320">
                <a:tc>
                  <a:txBody>
                    <a:bodyPr/>
                    <a:p>
                      <a:pPr algn="just">
                        <a:lnSpc>
                          <a:spcPct val="100000"/>
                        </a:lnSpc>
                      </a:pPr>
                      <a:r>
                        <a:rPr b="0" lang="fr-FR" sz="1200" spc="-1" strike="noStrike">
                          <a:solidFill>
                            <a:srgbClr val="000000"/>
                          </a:solidFill>
                          <a:latin typeface="Calibri"/>
                        </a:rPr>
                        <a:t>Le projet permet-il des </a:t>
                      </a:r>
                      <a:r>
                        <a:rPr b="1" lang="fr-FR" sz="1200" spc="-1" strike="noStrike">
                          <a:solidFill>
                            <a:srgbClr val="000000"/>
                          </a:solidFill>
                          <a:latin typeface="Calibri"/>
                        </a:rPr>
                        <a:t>apprentissages signifiants </a:t>
                      </a:r>
                      <a:r>
                        <a:rPr b="0" lang="fr-FR" sz="1200" spc="-1" strike="noStrike">
                          <a:solidFill>
                            <a:srgbClr val="000000"/>
                          </a:solidFill>
                          <a:latin typeface="Calibri"/>
                        </a:rPr>
                        <a:t>en lien avec la réalité ?</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deee8"/>
                    </a:solidFill>
                  </a:tcPr>
                </a:tc>
              </a:tr>
              <a:tr h="274320">
                <a:tc>
                  <a:txBody>
                    <a:bodyPr/>
                    <a:p>
                      <a:pPr algn="just">
                        <a:lnSpc>
                          <a:spcPct val="100000"/>
                        </a:lnSpc>
                      </a:pPr>
                      <a:r>
                        <a:rPr b="0" lang="fr-FR" sz="1200" spc="-1" strike="noStrike">
                          <a:solidFill>
                            <a:srgbClr val="000000"/>
                          </a:solidFill>
                          <a:latin typeface="Calibri"/>
                        </a:rPr>
                        <a:t>Est-ce que le projet donne lieu à </a:t>
                      </a:r>
                      <a:r>
                        <a:rPr b="1" lang="fr-FR" sz="1200" spc="-1" strike="noStrike">
                          <a:solidFill>
                            <a:srgbClr val="000000"/>
                          </a:solidFill>
                          <a:latin typeface="Calibri"/>
                        </a:rPr>
                        <a:t>un recueil de données</a:t>
                      </a:r>
                      <a:r>
                        <a:rPr b="0" lang="fr-FR" sz="1200" spc="-1" strike="noStrike">
                          <a:solidFill>
                            <a:srgbClr val="000000"/>
                          </a:solidFill>
                          <a:latin typeface="Calibri"/>
                        </a:rPr>
                        <a:t> ?</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bdccf"/>
                    </a:solidFill>
                  </a:tcPr>
                </a:tc>
              </a:tr>
              <a:tr h="274320">
                <a:tc>
                  <a:txBody>
                    <a:bodyPr/>
                    <a:p>
                      <a:pPr algn="just">
                        <a:lnSpc>
                          <a:spcPct val="100000"/>
                        </a:lnSpc>
                      </a:pPr>
                      <a:r>
                        <a:rPr b="0" lang="fr-FR" sz="1200" spc="-1" strike="noStrike">
                          <a:solidFill>
                            <a:srgbClr val="000000"/>
                          </a:solidFill>
                          <a:latin typeface="Calibri"/>
                        </a:rPr>
                        <a:t>Le projet laisse-t-il place à </a:t>
                      </a:r>
                      <a:r>
                        <a:rPr b="1" lang="fr-FR" sz="1200" spc="-1" strike="noStrike">
                          <a:solidFill>
                            <a:srgbClr val="000000"/>
                          </a:solidFill>
                          <a:latin typeface="Calibri"/>
                        </a:rPr>
                        <a:t>l’initiative et à la créativité </a:t>
                      </a:r>
                      <a:r>
                        <a:rPr b="0" lang="fr-FR" sz="1200" spc="-1" strike="noStrike">
                          <a:solidFill>
                            <a:srgbClr val="000000"/>
                          </a:solidFill>
                          <a:latin typeface="Calibri"/>
                        </a:rPr>
                        <a:t>des élèves ?</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deee8"/>
                    </a:solidFill>
                  </a:tcPr>
                </a:tc>
              </a:tr>
              <a:tr h="274320">
                <a:tc>
                  <a:txBody>
                    <a:bodyPr/>
                    <a:p>
                      <a:pPr algn="just">
                        <a:lnSpc>
                          <a:spcPct val="100000"/>
                        </a:lnSpc>
                      </a:pPr>
                      <a:r>
                        <a:rPr b="0" lang="fr-FR" sz="1200" spc="-1" strike="noStrike">
                          <a:solidFill>
                            <a:srgbClr val="000000"/>
                          </a:solidFill>
                          <a:latin typeface="Calibri"/>
                        </a:rPr>
                        <a:t>Le projet implique-t-il </a:t>
                      </a:r>
                      <a:r>
                        <a:rPr b="1" lang="fr-FR" sz="1200" spc="-1" strike="noStrike">
                          <a:solidFill>
                            <a:srgbClr val="000000"/>
                          </a:solidFill>
                          <a:latin typeface="Calibri"/>
                        </a:rPr>
                        <a:t>des choix </a:t>
                      </a:r>
                      <a:r>
                        <a:rPr b="0" lang="fr-FR" sz="1200" spc="-1" strike="noStrike">
                          <a:solidFill>
                            <a:srgbClr val="000000"/>
                          </a:solidFill>
                          <a:latin typeface="Calibri"/>
                        </a:rPr>
                        <a:t>et laisse-t-il </a:t>
                      </a:r>
                      <a:r>
                        <a:rPr b="1" lang="fr-FR" sz="1200" spc="-1" strike="noStrike">
                          <a:solidFill>
                            <a:srgbClr val="000000"/>
                          </a:solidFill>
                          <a:latin typeface="Calibri"/>
                        </a:rPr>
                        <a:t>place à l’erreur</a:t>
                      </a:r>
                      <a:r>
                        <a:rPr b="0" lang="fr-FR" sz="1200" spc="-1" strike="noStrike">
                          <a:solidFill>
                            <a:srgbClr val="000000"/>
                          </a:solidFill>
                          <a:latin typeface="Calibri"/>
                        </a:rPr>
                        <a:t> ?</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bdccf"/>
                    </a:solidFill>
                  </a:tcPr>
                </a:tc>
              </a:tr>
              <a:tr h="274320">
                <a:tc>
                  <a:txBody>
                    <a:bodyPr/>
                    <a:p>
                      <a:pPr algn="just">
                        <a:lnSpc>
                          <a:spcPct val="100000"/>
                        </a:lnSpc>
                      </a:pPr>
                      <a:r>
                        <a:rPr b="0" lang="fr-FR" sz="1200" spc="-1" strike="noStrike">
                          <a:solidFill>
                            <a:srgbClr val="000000"/>
                          </a:solidFill>
                          <a:latin typeface="Calibri"/>
                        </a:rPr>
                        <a:t>Est-ce que le projet favorise </a:t>
                      </a:r>
                      <a:r>
                        <a:rPr b="1" lang="fr-FR" sz="1200" spc="-1" strike="noStrike">
                          <a:solidFill>
                            <a:srgbClr val="000000"/>
                          </a:solidFill>
                          <a:latin typeface="Calibri"/>
                        </a:rPr>
                        <a:t>l’intégration de plus d’une discipline</a:t>
                      </a:r>
                      <a:r>
                        <a:rPr b="0" lang="fr-FR" sz="1200" spc="-1" strike="noStrike">
                          <a:solidFill>
                            <a:srgbClr val="000000"/>
                          </a:solidFill>
                          <a:latin typeface="Calibri"/>
                        </a:rPr>
                        <a:t> ?</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deee8"/>
                    </a:solidFill>
                  </a:tcPr>
                </a:tc>
              </a:tr>
              <a:tr h="274320">
                <a:tc>
                  <a:txBody>
                    <a:bodyPr/>
                    <a:p>
                      <a:pPr algn="just">
                        <a:lnSpc>
                          <a:spcPct val="100000"/>
                        </a:lnSpc>
                      </a:pPr>
                      <a:r>
                        <a:rPr b="0" lang="fr-FR" sz="1200" spc="-1" strike="noStrike">
                          <a:solidFill>
                            <a:srgbClr val="000000"/>
                          </a:solidFill>
                          <a:latin typeface="Calibri"/>
                        </a:rPr>
                        <a:t>Est-ce que le projet favorise le développement de </a:t>
                      </a:r>
                      <a:r>
                        <a:rPr b="1" lang="fr-FR" sz="1200" spc="-1" strike="noStrike">
                          <a:solidFill>
                            <a:srgbClr val="000000"/>
                          </a:solidFill>
                          <a:latin typeface="Calibri"/>
                        </a:rPr>
                        <a:t>résolutions de problème et la démarche d’investigation </a:t>
                      </a:r>
                      <a:r>
                        <a:rPr b="0" lang="fr-FR" sz="1200" spc="-1" strike="noStrike">
                          <a:solidFill>
                            <a:srgbClr val="000000"/>
                          </a:solidFill>
                          <a:latin typeface="Calibri"/>
                        </a:rPr>
                        <a:t>?</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bdccf"/>
                    </a:solidFill>
                  </a:tcPr>
                </a:tc>
              </a:tr>
              <a:tr h="274320">
                <a:tc>
                  <a:txBody>
                    <a:bodyPr/>
                    <a:p>
                      <a:pPr algn="just">
                        <a:lnSpc>
                          <a:spcPct val="100000"/>
                        </a:lnSpc>
                      </a:pPr>
                      <a:r>
                        <a:rPr b="0" lang="fr-FR" sz="1200" spc="-1" strike="noStrike">
                          <a:solidFill>
                            <a:srgbClr val="000000"/>
                          </a:solidFill>
                          <a:latin typeface="Calibri"/>
                        </a:rPr>
                        <a:t>Est-ce que le projet mobilise des </a:t>
                      </a:r>
                      <a:r>
                        <a:rPr b="1" lang="fr-FR" sz="1200" spc="-1" strike="noStrike">
                          <a:solidFill>
                            <a:srgbClr val="000000"/>
                          </a:solidFill>
                          <a:latin typeface="Calibri"/>
                        </a:rPr>
                        <a:t>connaissances nouvelles et des compétences suffisantes de différentes disciplines</a:t>
                      </a:r>
                      <a:r>
                        <a:rPr b="0" lang="fr-FR" sz="1200" spc="-1" strike="noStrike">
                          <a:solidFill>
                            <a:srgbClr val="000000"/>
                          </a:solidFill>
                          <a:latin typeface="Calibri"/>
                        </a:rPr>
                        <a:t> ?</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deee8"/>
                    </a:solidFill>
                  </a:tcPr>
                </a:tc>
              </a:tr>
              <a:tr h="456840">
                <a:tc>
                  <a:txBody>
                    <a:bodyPr/>
                    <a:p>
                      <a:pPr algn="just">
                        <a:lnSpc>
                          <a:spcPct val="100000"/>
                        </a:lnSpc>
                      </a:pPr>
                      <a:r>
                        <a:rPr b="0" lang="fr-FR" sz="1200" spc="-1" strike="noStrike">
                          <a:solidFill>
                            <a:srgbClr val="000000"/>
                          </a:solidFill>
                          <a:latin typeface="Calibri"/>
                        </a:rPr>
                        <a:t>Une </a:t>
                      </a:r>
                      <a:r>
                        <a:rPr b="1" lang="fr-FR" sz="1200" spc="-1" strike="noStrike">
                          <a:solidFill>
                            <a:srgbClr val="000000"/>
                          </a:solidFill>
                          <a:latin typeface="Calibri"/>
                        </a:rPr>
                        <a:t>stratégie pédagogique </a:t>
                      </a:r>
                      <a:r>
                        <a:rPr b="0" lang="fr-FR" sz="1200" spc="-1" strike="noStrike">
                          <a:solidFill>
                            <a:srgbClr val="000000"/>
                          </a:solidFill>
                          <a:latin typeface="Calibri"/>
                        </a:rPr>
                        <a:t>est-elle élaborée </a:t>
                      </a:r>
                      <a:r>
                        <a:rPr b="1" lang="fr-FR" sz="1200" spc="-1" strike="noStrike">
                          <a:solidFill>
                            <a:srgbClr val="000000"/>
                          </a:solidFill>
                          <a:latin typeface="Calibri"/>
                        </a:rPr>
                        <a:t>? Des choix en fonction des besoins spécifiques des élèves </a:t>
                      </a:r>
                      <a:r>
                        <a:rPr b="0" lang="fr-FR" sz="1200" spc="-1" strike="noStrike">
                          <a:solidFill>
                            <a:srgbClr val="000000"/>
                          </a:solidFill>
                          <a:latin typeface="Calibri"/>
                        </a:rPr>
                        <a:t>pour les amener à la </a:t>
                      </a:r>
                      <a:r>
                        <a:rPr b="1" lang="fr-FR" sz="1200" spc="-1" strike="noStrike">
                          <a:solidFill>
                            <a:srgbClr val="000000"/>
                          </a:solidFill>
                          <a:latin typeface="Calibri"/>
                        </a:rPr>
                        <a:t>maîtrise de connaissances et de compétences dans le cadre de l’acquisition du socle commun</a:t>
                      </a:r>
                      <a:r>
                        <a:rPr b="0" lang="fr-FR" sz="1200" spc="-1" strike="noStrike">
                          <a:solidFill>
                            <a:srgbClr val="000000"/>
                          </a:solidFill>
                          <a:latin typeface="Calibri"/>
                        </a:rPr>
                        <a:t> sont-ils opérés ?</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bdccf"/>
                    </a:solidFill>
                  </a:tcPr>
                </a:tc>
              </a:tr>
              <a:tr h="456840">
                <a:tc>
                  <a:txBody>
                    <a:bodyPr/>
                    <a:p>
                      <a:pPr algn="just">
                        <a:lnSpc>
                          <a:spcPct val="100000"/>
                        </a:lnSpc>
                      </a:pPr>
                      <a:r>
                        <a:rPr b="0" lang="fr-FR" sz="1200" spc="-1" strike="noStrike">
                          <a:solidFill>
                            <a:srgbClr val="000000"/>
                          </a:solidFill>
                          <a:latin typeface="Calibri"/>
                        </a:rPr>
                        <a:t>Le projet aboutit-il à une </a:t>
                      </a:r>
                      <a:r>
                        <a:rPr b="1" lang="fr-FR" sz="1200" spc="-1" strike="noStrike">
                          <a:solidFill>
                            <a:srgbClr val="000000"/>
                          </a:solidFill>
                          <a:latin typeface="Calibri"/>
                        </a:rPr>
                        <a:t>réalisation concrète </a:t>
                      </a:r>
                      <a:r>
                        <a:rPr b="0" lang="fr-FR" sz="1200" spc="-1" strike="noStrike">
                          <a:solidFill>
                            <a:srgbClr val="000000"/>
                          </a:solidFill>
                          <a:latin typeface="Calibri"/>
                        </a:rPr>
                        <a:t>d’un produit, d’un bien, d’un service, d’une résolution d’un problème par </a:t>
                      </a:r>
                      <a:r>
                        <a:rPr b="1" lang="fr-FR" sz="1200" spc="-1" strike="noStrike">
                          <a:solidFill>
                            <a:srgbClr val="000000"/>
                          </a:solidFill>
                          <a:latin typeface="Calibri"/>
                        </a:rPr>
                        <a:t>des activités individuelles et collaboratives</a:t>
                      </a:r>
                      <a:r>
                        <a:rPr b="0" lang="fr-FR" sz="1200" spc="-1" strike="noStrike">
                          <a:solidFill>
                            <a:srgbClr val="000000"/>
                          </a:solidFill>
                          <a:latin typeface="Calibri"/>
                        </a:rPr>
                        <a:t> ?</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deee8"/>
                    </a:solidFill>
                  </a:tcPr>
                </a:tc>
              </a:tr>
              <a:tr h="639360">
                <a:tc>
                  <a:txBody>
                    <a:bodyPr/>
                    <a:p>
                      <a:pPr algn="just">
                        <a:lnSpc>
                          <a:spcPct val="100000"/>
                        </a:lnSpc>
                      </a:pPr>
                      <a:r>
                        <a:rPr b="0" lang="fr-FR" sz="1200" spc="-1" strike="noStrike">
                          <a:solidFill>
                            <a:srgbClr val="000000"/>
                          </a:solidFill>
                          <a:latin typeface="Calibri"/>
                        </a:rPr>
                        <a:t>Au terme de chaque projet, </a:t>
                      </a:r>
                      <a:r>
                        <a:rPr b="1" lang="fr-FR" sz="1200" spc="-1" strike="noStrike">
                          <a:solidFill>
                            <a:srgbClr val="000000"/>
                          </a:solidFill>
                          <a:latin typeface="Calibri"/>
                        </a:rPr>
                        <a:t>une évaluation critique et constructive </a:t>
                      </a:r>
                      <a:r>
                        <a:rPr b="0" lang="fr-FR" sz="1200" spc="-1" strike="noStrike">
                          <a:solidFill>
                            <a:srgbClr val="000000"/>
                          </a:solidFill>
                          <a:latin typeface="Calibri"/>
                        </a:rPr>
                        <a:t>est-elle programmée </a:t>
                      </a:r>
                      <a:r>
                        <a:rPr b="1" lang="fr-FR" sz="1200" spc="-1" strike="noStrike">
                          <a:solidFill>
                            <a:srgbClr val="000000"/>
                          </a:solidFill>
                          <a:latin typeface="Calibri"/>
                        </a:rPr>
                        <a:t>par l’équipe de professeurs </a:t>
                      </a:r>
                      <a:r>
                        <a:rPr b="0" lang="fr-FR" sz="1200" spc="-1" strike="noStrike">
                          <a:solidFill>
                            <a:srgbClr val="000000"/>
                          </a:solidFill>
                          <a:latin typeface="Calibri"/>
                        </a:rPr>
                        <a:t>afin de vérifier sa pertinence et sa </a:t>
                      </a:r>
                      <a:r>
                        <a:rPr b="1" lang="fr-FR" sz="1200" spc="-1" strike="noStrike">
                          <a:solidFill>
                            <a:srgbClr val="000000"/>
                          </a:solidFill>
                          <a:latin typeface="Calibri"/>
                        </a:rPr>
                        <a:t>portée formative </a:t>
                      </a:r>
                      <a:r>
                        <a:rPr b="0" lang="fr-FR" sz="1200" spc="-1" strike="noStrike">
                          <a:solidFill>
                            <a:srgbClr val="000000"/>
                          </a:solidFill>
                          <a:latin typeface="Calibri"/>
                        </a:rPr>
                        <a:t>auprès des élèves, de s’interroger sur sa richesse, la qualité de la concertation de l’équipe et l’intérêt pour la classe et l’établissement ?</a:t>
                      </a:r>
                      <a:endParaRPr b="0" lang="fr-FR" sz="12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bdccf"/>
                    </a:solidFill>
                  </a:tcPr>
                </a:tc>
              </a:tr>
            </a:tbl>
          </a:graphicData>
        </a:graphic>
      </p:graphicFrame>
      <p:sp>
        <p:nvSpPr>
          <p:cNvPr id="614" name="CustomShape 8"/>
          <p:cNvSpPr/>
          <p:nvPr/>
        </p:nvSpPr>
        <p:spPr>
          <a:xfrm rot="19613400">
            <a:off x="856440" y="3896640"/>
            <a:ext cx="6987240" cy="57780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pPr>
            <a:r>
              <a:rPr b="0" lang="fr-FR" sz="3200" spc="-1" strike="noStrike">
                <a:solidFill>
                  <a:srgbClr val="000000"/>
                </a:solidFill>
                <a:latin typeface="Calibri"/>
              </a:rPr>
              <a:t>Des questions à se poser</a:t>
            </a:r>
            <a:endParaRPr b="0" lang="fr-FR" sz="3200" spc="-1" strike="noStrike">
              <a:latin typeface="Arial"/>
            </a:endParaRPr>
          </a:p>
        </p:txBody>
      </p:sp>
    </p:spTree>
  </p:cSld>
  <p:timing>
    <p:tnLst>
      <p:par>
        <p:cTn id="88" dur="indefinite" restart="never" nodeType="tmRoot">
          <p:childTnLst>
            <p:seq>
              <p:cTn id="89"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5" name="TextShape 1"/>
          <p:cNvSpPr txBox="1"/>
          <p:nvPr/>
        </p:nvSpPr>
        <p:spPr>
          <a:xfrm>
            <a:off x="3011040" y="2007720"/>
            <a:ext cx="6255360" cy="2005920"/>
          </a:xfrm>
          <a:prstGeom prst="rect">
            <a:avLst/>
          </a:prstGeom>
          <a:noFill/>
          <a:ln>
            <a:noFill/>
          </a:ln>
        </p:spPr>
        <p:txBody>
          <a:bodyPr anchor="ctr"/>
          <a:p>
            <a:pPr>
              <a:lnSpc>
                <a:spcPct val="100000"/>
              </a:lnSpc>
            </a:pPr>
            <a:r>
              <a:rPr b="1" lang="fr-FR" sz="3200" spc="-1" strike="noStrike">
                <a:solidFill>
                  <a:srgbClr val="00a6be"/>
                </a:solidFill>
                <a:latin typeface="Arial Black"/>
                <a:ea typeface="Arial Black"/>
              </a:rPr>
              <a:t>Découverte professionnelle en entreprise</a:t>
            </a:r>
            <a:endParaRPr b="0" lang="fr-FR" sz="3200" spc="-1" strike="noStrike">
              <a:solidFill>
                <a:srgbClr val="000000"/>
              </a:solidFill>
              <a:latin typeface="Calibri"/>
            </a:endParaRPr>
          </a:p>
        </p:txBody>
      </p:sp>
      <p:sp>
        <p:nvSpPr>
          <p:cNvPr id="616" name="TextShape 2"/>
          <p:cNvSpPr txBox="1"/>
          <p:nvPr/>
        </p:nvSpPr>
        <p:spPr>
          <a:xfrm>
            <a:off x="8249760" y="6391080"/>
            <a:ext cx="351000" cy="364680"/>
          </a:xfrm>
          <a:prstGeom prst="rect">
            <a:avLst/>
          </a:prstGeom>
          <a:noFill/>
          <a:ln>
            <a:noFill/>
          </a:ln>
        </p:spPr>
        <p:txBody>
          <a:bodyPr anchor="ctr"/>
          <a:p>
            <a:pPr algn="r">
              <a:lnSpc>
                <a:spcPct val="100000"/>
              </a:lnSpc>
            </a:pPr>
            <a:fld id="{9DFCEC66-A987-4B40-A033-6585022DA02D}" type="slidenum">
              <a:rPr b="1" lang="fr-FR" sz="1000" spc="-1" strike="noStrike">
                <a:solidFill>
                  <a:srgbClr val="000000"/>
                </a:solidFill>
                <a:latin typeface="Calibri"/>
              </a:rPr>
              <a:t>&lt;numéro&gt;</a:t>
            </a:fld>
            <a:endParaRPr b="0" lang="fr-FR" sz="1000" spc="-1" strike="noStrike">
              <a:latin typeface="Times New Roman"/>
            </a:endParaRPr>
          </a:p>
        </p:txBody>
      </p:sp>
      <p:sp>
        <p:nvSpPr>
          <p:cNvPr id="617" name="TextShape 3"/>
          <p:cNvSpPr txBox="1"/>
          <p:nvPr/>
        </p:nvSpPr>
        <p:spPr>
          <a:xfrm>
            <a:off x="3107160" y="4937760"/>
            <a:ext cx="7505280" cy="875520"/>
          </a:xfrm>
          <a:prstGeom prst="rect">
            <a:avLst/>
          </a:prstGeom>
          <a:noFill/>
          <a:ln>
            <a:noFill/>
          </a:ln>
        </p:spPr>
        <p:txBody>
          <a:bodyPr/>
          <a:p>
            <a:pPr>
              <a:lnSpc>
                <a:spcPct val="100000"/>
              </a:lnSpc>
              <a:spcBef>
                <a:spcPts val="300"/>
              </a:spcBef>
            </a:pPr>
            <a:r>
              <a:rPr b="0" lang="fr-FR" sz="1500" spc="-1" strike="noStrike">
                <a:solidFill>
                  <a:srgbClr val="000000"/>
                </a:solidFill>
                <a:latin typeface="Arial"/>
                <a:ea typeface="Arial"/>
              </a:rPr>
              <a:t>Zone complémentaire : </a:t>
            </a:r>
            <a:br/>
            <a:r>
              <a:rPr b="0" lang="fr-FR" sz="1500" spc="-1" strike="noStrike">
                <a:solidFill>
                  <a:srgbClr val="000000"/>
                </a:solidFill>
                <a:latin typeface="Arial"/>
                <a:ea typeface="Arial"/>
              </a:rPr>
              <a:t>Noms des intervenants, etc. </a:t>
            </a:r>
            <a:endParaRPr b="0" lang="fr-FR" sz="1500" spc="-1" strike="noStrike">
              <a:solidFill>
                <a:srgbClr val="000000"/>
              </a:solidFill>
              <a:latin typeface="Arial"/>
            </a:endParaRPr>
          </a:p>
        </p:txBody>
      </p:sp>
    </p:spTree>
  </p:cSld>
  <p:timing>
    <p:tnLst>
      <p:par>
        <p:cTn id="90" dur="indefinite" restart="never" nodeType="tmRoot">
          <p:childTnLst>
            <p:seq>
              <p:cTn id="91"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8" name="TextShape 1"/>
          <p:cNvSpPr txBox="1"/>
          <p:nvPr/>
        </p:nvSpPr>
        <p:spPr>
          <a:xfrm>
            <a:off x="805320" y="182880"/>
            <a:ext cx="7881120" cy="1286640"/>
          </a:xfrm>
          <a:prstGeom prst="rect">
            <a:avLst/>
          </a:prstGeom>
          <a:noFill/>
          <a:ln>
            <a:noFill/>
          </a:ln>
        </p:spPr>
        <p:txBody>
          <a:bodyPr anchor="ctr"/>
          <a:p>
            <a:pPr>
              <a:lnSpc>
                <a:spcPct val="100000"/>
              </a:lnSpc>
            </a:pPr>
            <a:r>
              <a:rPr b="1" lang="fr-FR" sz="2500" spc="-1" strike="noStrike">
                <a:solidFill>
                  <a:srgbClr val="404040"/>
                </a:solidFill>
                <a:latin typeface="Arial Black"/>
                <a:ea typeface="Arial Black"/>
              </a:rPr>
              <a:t>Découverte professionnelle en entreprise</a:t>
            </a:r>
            <a:endParaRPr b="0" lang="fr-FR" sz="2500" spc="-1" strike="noStrike">
              <a:solidFill>
                <a:srgbClr val="000000"/>
              </a:solidFill>
              <a:latin typeface="Calibri"/>
            </a:endParaRPr>
          </a:p>
        </p:txBody>
      </p:sp>
      <p:sp>
        <p:nvSpPr>
          <p:cNvPr id="619" name="TextShape 2"/>
          <p:cNvSpPr txBox="1"/>
          <p:nvPr/>
        </p:nvSpPr>
        <p:spPr>
          <a:xfrm>
            <a:off x="8150040" y="6391080"/>
            <a:ext cx="450000" cy="364680"/>
          </a:xfrm>
          <a:prstGeom prst="rect">
            <a:avLst/>
          </a:prstGeom>
          <a:noFill/>
          <a:ln>
            <a:noFill/>
          </a:ln>
        </p:spPr>
        <p:txBody>
          <a:bodyPr anchor="ctr"/>
          <a:p>
            <a:pPr algn="r">
              <a:lnSpc>
                <a:spcPct val="100000"/>
              </a:lnSpc>
            </a:pPr>
            <a:fld id="{E393C145-3903-494D-B2D4-63D0549885A0}" type="slidenum">
              <a:rPr b="1" lang="fr-FR" sz="900" spc="-1" strike="noStrike">
                <a:solidFill>
                  <a:srgbClr val="404040"/>
                </a:solidFill>
                <a:latin typeface="Arial"/>
                <a:ea typeface="Arial"/>
              </a:rPr>
              <a:t>&lt;numéro&gt;</a:t>
            </a:fld>
            <a:endParaRPr b="0" lang="fr-FR" sz="900" spc="-1" strike="noStrike">
              <a:latin typeface="Times New Roman"/>
            </a:endParaRPr>
          </a:p>
        </p:txBody>
      </p:sp>
      <p:sp>
        <p:nvSpPr>
          <p:cNvPr id="620" name="TextShape 3"/>
          <p:cNvSpPr txBox="1"/>
          <p:nvPr/>
        </p:nvSpPr>
        <p:spPr>
          <a:xfrm>
            <a:off x="313920" y="1037520"/>
            <a:ext cx="8829720" cy="4745880"/>
          </a:xfrm>
          <a:prstGeom prst="rect">
            <a:avLst/>
          </a:prstGeom>
          <a:noFill/>
          <a:ln>
            <a:noFill/>
          </a:ln>
        </p:spPr>
        <p:txBody>
          <a:bodyPr>
            <a:normAutofit/>
          </a:bodyPr>
          <a:p>
            <a:pPr>
              <a:lnSpc>
                <a:spcPct val="100000"/>
              </a:lnSpc>
              <a:spcBef>
                <a:spcPts val="360"/>
              </a:spcBef>
            </a:pPr>
            <a:endParaRPr b="1" lang="fr-FR" sz="1800" spc="-1" strike="noStrike">
              <a:solidFill>
                <a:srgbClr val="00a6be"/>
              </a:solidFill>
              <a:latin typeface="Arial"/>
            </a:endParaRPr>
          </a:p>
          <a:p>
            <a:pPr algn="just">
              <a:lnSpc>
                <a:spcPct val="100000"/>
              </a:lnSpc>
              <a:spcBef>
                <a:spcPts val="400"/>
              </a:spcBef>
            </a:pPr>
            <a:r>
              <a:rPr b="0" lang="fr-FR" sz="2000" spc="-1" strike="noStrike">
                <a:solidFill>
                  <a:srgbClr val="000000"/>
                </a:solidFill>
                <a:latin typeface="Arial"/>
                <a:ea typeface="Arial"/>
              </a:rPr>
              <a:t>La découverte professionnelle prend tout son sens lorsque celle-ci peut être mise en œuvre à travers des activités réalisées à travers différentes modalités pédagogiques</a:t>
            </a:r>
            <a:r>
              <a:rPr b="1" lang="fr-FR" sz="1800" spc="-1" strike="noStrike">
                <a:solidFill>
                  <a:srgbClr val="000000"/>
                </a:solidFill>
                <a:latin typeface="Arial"/>
                <a:ea typeface="Arial"/>
              </a:rPr>
              <a:t>:</a:t>
            </a:r>
            <a:endParaRPr b="1" lang="fr-FR" sz="1800" spc="-1" strike="noStrike">
              <a:solidFill>
                <a:srgbClr val="00a6be"/>
              </a:solidFill>
              <a:latin typeface="Arial"/>
            </a:endParaRPr>
          </a:p>
          <a:p>
            <a:pPr>
              <a:lnSpc>
                <a:spcPct val="100000"/>
              </a:lnSpc>
              <a:spcBef>
                <a:spcPts val="360"/>
              </a:spcBef>
            </a:pPr>
            <a:endParaRPr b="1" lang="fr-FR" sz="1800" spc="-1" strike="noStrike">
              <a:solidFill>
                <a:srgbClr val="00a6be"/>
              </a:solidFill>
              <a:latin typeface="Arial"/>
            </a:endParaRPr>
          </a:p>
          <a:p>
            <a:pPr marL="177840" indent="-177480">
              <a:lnSpc>
                <a:spcPct val="100000"/>
              </a:lnSpc>
              <a:spcBef>
                <a:spcPts val="360"/>
              </a:spcBef>
              <a:buClr>
                <a:srgbClr val="00a6be"/>
              </a:buClr>
              <a:buSzPct val="114000"/>
              <a:buFont typeface="Wingdings" charset="2"/>
              <a:buChar char=""/>
            </a:pPr>
            <a:r>
              <a:rPr b="0" lang="fr-FR" sz="1800" spc="-1" strike="noStrike">
                <a:solidFill>
                  <a:srgbClr val="000000"/>
                </a:solidFill>
                <a:latin typeface="Arial"/>
                <a:ea typeface="Arial"/>
              </a:rPr>
              <a:t>activités pratiques et déportées dans un LP ou CFA ;</a:t>
            </a:r>
            <a:endParaRPr b="1" lang="fr-FR" sz="1800" spc="-1" strike="noStrike">
              <a:solidFill>
                <a:srgbClr val="00a6be"/>
              </a:solidFill>
              <a:latin typeface="Arial"/>
            </a:endParaRPr>
          </a:p>
          <a:p>
            <a:pPr marL="177840" indent="-177480">
              <a:lnSpc>
                <a:spcPct val="100000"/>
              </a:lnSpc>
              <a:spcBef>
                <a:spcPts val="360"/>
              </a:spcBef>
              <a:buClr>
                <a:srgbClr val="00a6be"/>
              </a:buClr>
              <a:buSzPct val="114000"/>
              <a:buFont typeface="Wingdings" charset="2"/>
              <a:buChar char=""/>
            </a:pPr>
            <a:r>
              <a:rPr b="0" lang="fr-FR" sz="1800" spc="-1" strike="noStrike">
                <a:solidFill>
                  <a:srgbClr val="000000"/>
                </a:solidFill>
                <a:latin typeface="Arial"/>
                <a:ea typeface="Arial"/>
              </a:rPr>
              <a:t>activités réalisées dans le cadre de mini-entreprises ;</a:t>
            </a:r>
            <a:endParaRPr b="1" lang="fr-FR" sz="1800" spc="-1" strike="noStrike">
              <a:solidFill>
                <a:srgbClr val="00a6be"/>
              </a:solidFill>
              <a:latin typeface="Arial"/>
            </a:endParaRPr>
          </a:p>
          <a:p>
            <a:pPr marL="177840" indent="-177480">
              <a:lnSpc>
                <a:spcPct val="100000"/>
              </a:lnSpc>
              <a:spcBef>
                <a:spcPts val="360"/>
              </a:spcBef>
              <a:buClr>
                <a:srgbClr val="00a6be"/>
              </a:buClr>
              <a:buSzPct val="114000"/>
              <a:buFont typeface="Wingdings" charset="2"/>
              <a:buChar char=""/>
            </a:pPr>
            <a:r>
              <a:rPr b="0" lang="fr-FR" sz="1800" spc="-1" strike="noStrike">
                <a:solidFill>
                  <a:srgbClr val="000000"/>
                </a:solidFill>
                <a:latin typeface="Arial"/>
                <a:ea typeface="Arial"/>
              </a:rPr>
              <a:t>activités réalisées au sein d’espaces professionnels reconstitués;</a:t>
            </a:r>
            <a:endParaRPr b="1" lang="fr-FR" sz="1800" spc="-1" strike="noStrike">
              <a:solidFill>
                <a:srgbClr val="00a6be"/>
              </a:solidFill>
              <a:latin typeface="Arial"/>
            </a:endParaRPr>
          </a:p>
          <a:p>
            <a:pPr marL="177840" indent="-177480">
              <a:lnSpc>
                <a:spcPct val="100000"/>
              </a:lnSpc>
              <a:spcBef>
                <a:spcPts val="360"/>
              </a:spcBef>
              <a:buClr>
                <a:srgbClr val="00a6be"/>
              </a:buClr>
              <a:buSzPct val="114000"/>
              <a:buFont typeface="Wingdings" charset="2"/>
              <a:buChar char=""/>
            </a:pPr>
            <a:r>
              <a:rPr b="0" lang="fr-FR" sz="1800" spc="-1" strike="noStrike">
                <a:solidFill>
                  <a:srgbClr val="000000"/>
                </a:solidFill>
                <a:latin typeface="Arial"/>
                <a:ea typeface="Arial"/>
              </a:rPr>
              <a:t>projet de découverte professionnelle des métiers ou projet en lien avec une entreprise ;</a:t>
            </a:r>
            <a:endParaRPr b="1" lang="fr-FR" sz="1800" spc="-1" strike="noStrike">
              <a:solidFill>
                <a:srgbClr val="00a6be"/>
              </a:solidFill>
              <a:latin typeface="Arial"/>
            </a:endParaRPr>
          </a:p>
          <a:p>
            <a:pPr marL="177840" indent="-177480">
              <a:lnSpc>
                <a:spcPct val="100000"/>
              </a:lnSpc>
              <a:spcBef>
                <a:spcPts val="360"/>
              </a:spcBef>
              <a:buClr>
                <a:srgbClr val="00a6be"/>
              </a:buClr>
              <a:buSzPct val="114000"/>
              <a:buFont typeface="Wingdings" charset="2"/>
              <a:buChar char=""/>
            </a:pPr>
            <a:r>
              <a:rPr b="0" lang="fr-FR" sz="1800" spc="-1" strike="noStrike">
                <a:solidFill>
                  <a:srgbClr val="000000"/>
                </a:solidFill>
                <a:latin typeface="Arial"/>
                <a:ea typeface="Arial"/>
              </a:rPr>
              <a:t>challenges ou concours organisés avec le soutien d’une branche ou association professionnelle ;</a:t>
            </a:r>
            <a:endParaRPr b="1" lang="fr-FR" sz="1800" spc="-1" strike="noStrike">
              <a:solidFill>
                <a:srgbClr val="00a6be"/>
              </a:solidFill>
              <a:latin typeface="Arial"/>
            </a:endParaRPr>
          </a:p>
          <a:p>
            <a:pPr marL="177840" indent="-177480">
              <a:lnSpc>
                <a:spcPct val="100000"/>
              </a:lnSpc>
              <a:spcBef>
                <a:spcPts val="360"/>
              </a:spcBef>
              <a:buClr>
                <a:srgbClr val="00a6be"/>
              </a:buClr>
              <a:buSzPct val="114000"/>
              <a:buFont typeface="Wingdings" charset="2"/>
              <a:buChar char=""/>
            </a:pPr>
            <a:r>
              <a:rPr b="0" lang="fr-FR" sz="1800" spc="-1" strike="noStrike">
                <a:solidFill>
                  <a:srgbClr val="000000"/>
                </a:solidFill>
                <a:latin typeface="Arial"/>
                <a:ea typeface="Arial"/>
              </a:rPr>
              <a:t>etc.</a:t>
            </a:r>
            <a:endParaRPr b="1" lang="fr-FR" sz="1800" spc="-1" strike="noStrike">
              <a:solidFill>
                <a:srgbClr val="00a6be"/>
              </a:solidFill>
              <a:latin typeface="Arial"/>
            </a:endParaRPr>
          </a:p>
        </p:txBody>
      </p:sp>
      <p:grpSp>
        <p:nvGrpSpPr>
          <p:cNvPr id="621" name="Group 4"/>
          <p:cNvGrpSpPr/>
          <p:nvPr/>
        </p:nvGrpSpPr>
        <p:grpSpPr>
          <a:xfrm>
            <a:off x="902520" y="199080"/>
            <a:ext cx="525240" cy="171360"/>
            <a:chOff x="902520" y="199080"/>
            <a:chExt cx="525240" cy="171360"/>
          </a:xfrm>
        </p:grpSpPr>
        <p:sp>
          <p:nvSpPr>
            <p:cNvPr id="622" name="CustomShape 5"/>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623" name="CustomShape 6"/>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624" name="CustomShape 7"/>
          <p:cNvSpPr/>
          <p:nvPr/>
        </p:nvSpPr>
        <p:spPr>
          <a:xfrm>
            <a:off x="122760" y="3676680"/>
            <a:ext cx="8884440" cy="1255320"/>
          </a:xfrm>
          <a:prstGeom prst="rect">
            <a:avLst/>
          </a:prstGeom>
          <a:noFill/>
          <a:ln w="57240">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Tree>
  </p:cSld>
  <p:timing>
    <p:tnLst>
      <p:par>
        <p:cTn id="92" dur="indefinite" restart="never" nodeType="tmRoot">
          <p:childTnLst>
            <p:seq>
              <p:cTn id="93"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5" name="CustomShape 1"/>
          <p:cNvSpPr/>
          <p:nvPr/>
        </p:nvSpPr>
        <p:spPr>
          <a:xfrm>
            <a:off x="226800" y="2888640"/>
            <a:ext cx="2016000" cy="1512000"/>
          </a:xfrm>
          <a:prstGeom prst="ellipse">
            <a:avLst/>
          </a:prstGeom>
          <a:ln>
            <a:solidFill>
              <a:srgbClr val="f59240"/>
            </a:solidFill>
            <a:round/>
          </a:ln>
          <a:effectLst>
            <a:outerShdw blurRad="40000" dir="5400000" dist="20000" rotWithShape="0">
              <a:srgbClr val="000000">
                <a:alpha val="38000"/>
              </a:srgbClr>
            </a:outerShdw>
          </a:effectLst>
        </p:spPr>
        <p:style>
          <a:lnRef idx="1">
            <a:schemeClr val="accent6"/>
          </a:lnRef>
          <a:fillRef idx="2">
            <a:schemeClr val="accent6"/>
          </a:fillRef>
          <a:effectRef idx="1">
            <a:schemeClr val="accent6"/>
          </a:effectRef>
          <a:fontRef idx="minor"/>
        </p:style>
        <p:txBody>
          <a:bodyPr lIns="90000" rIns="90000" tIns="45000" bIns="45000" anchor="ctr"/>
          <a:p>
            <a:pPr algn="ctr">
              <a:lnSpc>
                <a:spcPct val="100000"/>
              </a:lnSpc>
            </a:pPr>
            <a:r>
              <a:rPr b="1" lang="fr-FR" sz="2000" spc="-1" strike="noStrike">
                <a:solidFill>
                  <a:srgbClr val="000000"/>
                </a:solidFill>
                <a:latin typeface="Calibri"/>
              </a:rPr>
              <a:t>PARCOURS</a:t>
            </a:r>
            <a:endParaRPr b="0" lang="fr-FR" sz="2000" spc="-1" strike="noStrike">
              <a:latin typeface="Arial"/>
            </a:endParaRPr>
          </a:p>
          <a:p>
            <a:pPr algn="ctr">
              <a:lnSpc>
                <a:spcPct val="100000"/>
              </a:lnSpc>
            </a:pPr>
            <a:r>
              <a:rPr b="1" lang="fr-FR" sz="2000" spc="-1" strike="noStrike">
                <a:solidFill>
                  <a:srgbClr val="000000"/>
                </a:solidFill>
                <a:latin typeface="Calibri"/>
              </a:rPr>
              <a:t>AVENIR</a:t>
            </a:r>
            <a:endParaRPr b="0" lang="fr-FR" sz="2000" spc="-1" strike="noStrike">
              <a:latin typeface="Arial"/>
            </a:endParaRPr>
          </a:p>
        </p:txBody>
      </p:sp>
      <p:sp>
        <p:nvSpPr>
          <p:cNvPr id="626" name="CustomShape 2"/>
          <p:cNvSpPr/>
          <p:nvPr/>
        </p:nvSpPr>
        <p:spPr>
          <a:xfrm>
            <a:off x="2552400" y="1198080"/>
            <a:ext cx="2663280" cy="1559160"/>
          </a:xfrm>
          <a:prstGeom prst="roundRect">
            <a:avLst>
              <a:gd name="adj" fmla="val 16667"/>
            </a:avLst>
          </a:prstGeom>
          <a:ln>
            <a:solidFill>
              <a:srgbClr val="98b855"/>
            </a:solidFill>
            <a:round/>
          </a:ln>
          <a:effectLst>
            <a:outerShdw blurRad="40000" dir="5400000" dist="20000" rotWithShape="0">
              <a:srgbClr val="000000">
                <a:alpha val="38000"/>
              </a:srgbClr>
            </a:outerShdw>
          </a:effectLst>
        </p:spPr>
        <p:style>
          <a:lnRef idx="1">
            <a:schemeClr val="accent3"/>
          </a:lnRef>
          <a:fillRef idx="2">
            <a:schemeClr val="accent3"/>
          </a:fillRef>
          <a:effectRef idx="1">
            <a:schemeClr val="accent3"/>
          </a:effectRef>
          <a:fontRef idx="minor"/>
        </p:style>
        <p:txBody>
          <a:bodyPr lIns="90000" rIns="90000" tIns="45000" bIns="45000" anchor="ctr"/>
          <a:p>
            <a:pPr algn="ctr">
              <a:lnSpc>
                <a:spcPct val="100000"/>
              </a:lnSpc>
            </a:pPr>
            <a:r>
              <a:rPr b="1" lang="fr-FR" sz="1800" spc="-1" strike="noStrike">
                <a:solidFill>
                  <a:srgbClr val="000000"/>
                </a:solidFill>
                <a:latin typeface="Calibri"/>
              </a:rPr>
              <a:t>Permettre à l’élève</a:t>
            </a:r>
            <a:endParaRPr b="0" lang="fr-FR" sz="1800" spc="-1" strike="noStrike">
              <a:latin typeface="Arial"/>
            </a:endParaRPr>
          </a:p>
          <a:p>
            <a:pPr algn="ctr">
              <a:lnSpc>
                <a:spcPct val="100000"/>
              </a:lnSpc>
            </a:pPr>
            <a:r>
              <a:rPr b="1" lang="fr-FR" sz="1800" spc="-1" strike="noStrike">
                <a:solidFill>
                  <a:srgbClr val="000000"/>
                </a:solidFill>
                <a:latin typeface="Calibri"/>
              </a:rPr>
              <a:t>de découvrir le monde économique et professionnel</a:t>
            </a:r>
            <a:endParaRPr b="0" lang="fr-FR" sz="1800" spc="-1" strike="noStrike">
              <a:latin typeface="Arial"/>
            </a:endParaRPr>
          </a:p>
        </p:txBody>
      </p:sp>
      <p:sp>
        <p:nvSpPr>
          <p:cNvPr id="627" name="CustomShape 3"/>
          <p:cNvSpPr/>
          <p:nvPr/>
        </p:nvSpPr>
        <p:spPr>
          <a:xfrm>
            <a:off x="2552400" y="3034080"/>
            <a:ext cx="2640600" cy="1223640"/>
          </a:xfrm>
          <a:prstGeom prst="roundRect">
            <a:avLst>
              <a:gd name="adj" fmla="val 16667"/>
            </a:avLst>
          </a:prstGeom>
          <a:ln>
            <a:solidFill>
              <a:srgbClr val="98b855"/>
            </a:solidFill>
            <a:round/>
          </a:ln>
          <a:effectLst>
            <a:outerShdw blurRad="40000" dir="5400000" dist="20000" rotWithShape="0">
              <a:srgbClr val="000000">
                <a:alpha val="38000"/>
              </a:srgbClr>
            </a:outerShdw>
          </a:effectLst>
        </p:spPr>
        <p:style>
          <a:lnRef idx="1">
            <a:schemeClr val="accent3"/>
          </a:lnRef>
          <a:fillRef idx="2">
            <a:schemeClr val="accent3"/>
          </a:fillRef>
          <a:effectRef idx="1">
            <a:schemeClr val="accent3"/>
          </a:effectRef>
          <a:fontRef idx="minor"/>
        </p:style>
        <p:txBody>
          <a:bodyPr lIns="90000" rIns="90000" tIns="45000" bIns="45000" anchor="ctr"/>
          <a:p>
            <a:pPr algn="ctr">
              <a:lnSpc>
                <a:spcPct val="100000"/>
              </a:lnSpc>
            </a:pPr>
            <a:r>
              <a:rPr b="1" lang="fr-FR" sz="1800" spc="-1" strike="noStrike">
                <a:solidFill>
                  <a:srgbClr val="000000"/>
                </a:solidFill>
                <a:latin typeface="Calibri"/>
              </a:rPr>
              <a:t>Développer chez les élèves </a:t>
            </a:r>
            <a:endParaRPr b="0" lang="fr-FR" sz="1800" spc="-1" strike="noStrike">
              <a:latin typeface="Arial"/>
            </a:endParaRPr>
          </a:p>
          <a:p>
            <a:pPr algn="ctr">
              <a:lnSpc>
                <a:spcPct val="100000"/>
              </a:lnSpc>
            </a:pPr>
            <a:r>
              <a:rPr b="1" lang="fr-FR" sz="1800" spc="-1" strike="noStrike">
                <a:solidFill>
                  <a:srgbClr val="000000"/>
                </a:solidFill>
                <a:latin typeface="Calibri"/>
              </a:rPr>
              <a:t>le sens de l’engagement </a:t>
            </a:r>
            <a:endParaRPr b="0" lang="fr-FR" sz="1800" spc="-1" strike="noStrike">
              <a:latin typeface="Arial"/>
            </a:endParaRPr>
          </a:p>
          <a:p>
            <a:pPr algn="ctr">
              <a:lnSpc>
                <a:spcPct val="100000"/>
              </a:lnSpc>
            </a:pPr>
            <a:r>
              <a:rPr b="1" lang="fr-FR" sz="1800" spc="-1" strike="noStrike">
                <a:solidFill>
                  <a:srgbClr val="000000"/>
                </a:solidFill>
                <a:latin typeface="Calibri"/>
              </a:rPr>
              <a:t>et de l’initiative</a:t>
            </a:r>
            <a:endParaRPr b="0" lang="fr-FR" sz="1800" spc="-1" strike="noStrike">
              <a:latin typeface="Arial"/>
            </a:endParaRPr>
          </a:p>
        </p:txBody>
      </p:sp>
      <p:sp>
        <p:nvSpPr>
          <p:cNvPr id="628" name="CustomShape 4"/>
          <p:cNvSpPr/>
          <p:nvPr/>
        </p:nvSpPr>
        <p:spPr>
          <a:xfrm>
            <a:off x="2575080" y="4599360"/>
            <a:ext cx="2640600" cy="1223640"/>
          </a:xfrm>
          <a:prstGeom prst="roundRect">
            <a:avLst>
              <a:gd name="adj" fmla="val 16667"/>
            </a:avLst>
          </a:prstGeom>
          <a:ln>
            <a:solidFill>
              <a:srgbClr val="98b855"/>
            </a:solidFill>
            <a:round/>
          </a:ln>
          <a:effectLst>
            <a:outerShdw blurRad="40000" dir="5400000" dist="20000" rotWithShape="0">
              <a:srgbClr val="000000">
                <a:alpha val="38000"/>
              </a:srgbClr>
            </a:outerShdw>
          </a:effectLst>
        </p:spPr>
        <p:style>
          <a:lnRef idx="1">
            <a:schemeClr val="accent3"/>
          </a:lnRef>
          <a:fillRef idx="2">
            <a:schemeClr val="accent3"/>
          </a:fillRef>
          <a:effectRef idx="1">
            <a:schemeClr val="accent3"/>
          </a:effectRef>
          <a:fontRef idx="minor"/>
        </p:style>
        <p:txBody>
          <a:bodyPr lIns="90000" rIns="90000" tIns="45000" bIns="45000" anchor="ctr"/>
          <a:p>
            <a:pPr algn="ctr">
              <a:lnSpc>
                <a:spcPct val="100000"/>
              </a:lnSpc>
            </a:pPr>
            <a:r>
              <a:rPr b="1" lang="fr-FR" sz="1800" spc="-1" strike="noStrike">
                <a:solidFill>
                  <a:srgbClr val="000000"/>
                </a:solidFill>
                <a:latin typeface="Calibri"/>
              </a:rPr>
              <a:t>Permettre à l’élève d’élaborer son projet d’orientation scolaire et professionnelle</a:t>
            </a:r>
            <a:endParaRPr b="0" lang="fr-FR" sz="1800" spc="-1" strike="noStrike">
              <a:latin typeface="Arial"/>
            </a:endParaRPr>
          </a:p>
        </p:txBody>
      </p:sp>
      <p:grpSp>
        <p:nvGrpSpPr>
          <p:cNvPr id="629" name="Group 5"/>
          <p:cNvGrpSpPr/>
          <p:nvPr/>
        </p:nvGrpSpPr>
        <p:grpSpPr>
          <a:xfrm>
            <a:off x="1988640" y="1977840"/>
            <a:ext cx="673920" cy="3359160"/>
            <a:chOff x="1988640" y="1977840"/>
            <a:chExt cx="673920" cy="3359160"/>
          </a:xfrm>
        </p:grpSpPr>
        <p:sp>
          <p:nvSpPr>
            <p:cNvPr id="630" name="CustomShape 6"/>
            <p:cNvSpPr/>
            <p:nvPr/>
          </p:nvSpPr>
          <p:spPr>
            <a:xfrm>
              <a:off x="1988640" y="3645000"/>
              <a:ext cx="673920" cy="1692000"/>
            </a:xfrm>
            <a:prstGeom prst="bentConnector3">
              <a:avLst>
                <a:gd name="adj1" fmla="val 50000"/>
              </a:avLst>
            </a:prstGeom>
            <a:noFill/>
            <a:ln w="25560">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631" name="CustomShape 7"/>
            <p:cNvSpPr/>
            <p:nvPr/>
          </p:nvSpPr>
          <p:spPr>
            <a:xfrm flipV="1">
              <a:off x="2126160" y="309600"/>
              <a:ext cx="398520" cy="1668240"/>
            </a:xfrm>
            <a:prstGeom prst="bentConnector3">
              <a:avLst>
                <a:gd name="adj1" fmla="val 50000"/>
              </a:avLst>
            </a:prstGeom>
            <a:noFill/>
            <a:ln w="25560">
              <a:solidFill>
                <a:srgbClr val="4a7ebb"/>
              </a:solidFill>
              <a:round/>
              <a:tailEnd len="med" type="triangle" w="med"/>
            </a:ln>
          </p:spPr>
          <p:style>
            <a:lnRef idx="1">
              <a:schemeClr val="accent1"/>
            </a:lnRef>
            <a:fillRef idx="0">
              <a:schemeClr val="accent1"/>
            </a:fillRef>
            <a:effectRef idx="0">
              <a:schemeClr val="accent1"/>
            </a:effectRef>
            <a:fontRef idx="minor"/>
          </p:style>
        </p:sp>
      </p:grpSp>
      <p:sp>
        <p:nvSpPr>
          <p:cNvPr id="632" name="CustomShape 8"/>
          <p:cNvSpPr/>
          <p:nvPr/>
        </p:nvSpPr>
        <p:spPr>
          <a:xfrm>
            <a:off x="2243160" y="3645000"/>
            <a:ext cx="308880" cy="1080"/>
          </a:xfrm>
          <a:custGeom>
            <a:avLst/>
            <a:gdLst/>
            <a:ahLst/>
            <a:rect l="l" t="t" r="r" b="b"/>
            <a:pathLst>
              <a:path w="21600" h="21600">
                <a:moveTo>
                  <a:pt x="0" y="0"/>
                </a:moveTo>
                <a:lnTo>
                  <a:pt x="21600" y="21600"/>
                </a:lnTo>
              </a:path>
            </a:pathLst>
          </a:custGeom>
          <a:noFill/>
          <a:ln w="25560">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633" name="CustomShape 9"/>
          <p:cNvSpPr/>
          <p:nvPr/>
        </p:nvSpPr>
        <p:spPr>
          <a:xfrm>
            <a:off x="5441400" y="653760"/>
            <a:ext cx="3432240" cy="935640"/>
          </a:xfrm>
          <a:prstGeom prst="roundRect">
            <a:avLst>
              <a:gd name="adj" fmla="val 16667"/>
            </a:avLst>
          </a:prstGeom>
          <a:ln>
            <a:round/>
          </a:ln>
          <a:effectLst>
            <a:outerShdw blurRad="40000" dir="5400000" dist="2000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p>
            <a:pPr>
              <a:lnSpc>
                <a:spcPct val="100000"/>
              </a:lnSpc>
            </a:pPr>
            <a:r>
              <a:rPr b="1" lang="fr-FR" sz="1600" spc="-1" strike="noStrike">
                <a:solidFill>
                  <a:srgbClr val="000000"/>
                </a:solidFill>
                <a:latin typeface="Calibri"/>
              </a:rPr>
              <a:t>A</a:t>
            </a:r>
            <a:r>
              <a:rPr b="0" lang="fr-FR" sz="1600" spc="-1" strike="noStrike">
                <a:solidFill>
                  <a:srgbClr val="000000"/>
                </a:solidFill>
                <a:latin typeface="Calibri"/>
              </a:rPr>
              <a:t>- Découvrir les principes de fonctionnement et la diversité du monde économique et professionnel</a:t>
            </a:r>
            <a:endParaRPr b="0" lang="fr-FR" sz="1600" spc="-1" strike="noStrike">
              <a:latin typeface="Arial"/>
            </a:endParaRPr>
          </a:p>
        </p:txBody>
      </p:sp>
      <p:sp>
        <p:nvSpPr>
          <p:cNvPr id="634" name="CustomShape 10"/>
          <p:cNvSpPr/>
          <p:nvPr/>
        </p:nvSpPr>
        <p:spPr>
          <a:xfrm>
            <a:off x="5417640" y="1668960"/>
            <a:ext cx="3456000" cy="935640"/>
          </a:xfrm>
          <a:prstGeom prst="roundRect">
            <a:avLst>
              <a:gd name="adj" fmla="val 16667"/>
            </a:avLst>
          </a:prstGeom>
          <a:ln>
            <a:round/>
          </a:ln>
          <a:effectLst>
            <a:outerShdw blurRad="40000" dir="5400000" dist="2000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p>
            <a:pPr algn="ctr">
              <a:lnSpc>
                <a:spcPct val="100000"/>
              </a:lnSpc>
            </a:pPr>
            <a:r>
              <a:rPr b="1" lang="fr-FR" sz="1600" spc="-1" strike="noStrike">
                <a:solidFill>
                  <a:srgbClr val="000000"/>
                </a:solidFill>
                <a:latin typeface="Calibri"/>
              </a:rPr>
              <a:t>B</a:t>
            </a:r>
            <a:r>
              <a:rPr b="0" lang="fr-FR" sz="1600" spc="-1" strike="noStrike">
                <a:solidFill>
                  <a:srgbClr val="000000"/>
                </a:solidFill>
                <a:latin typeface="Calibri"/>
              </a:rPr>
              <a:t>- Prendre conscience que le monde</a:t>
            </a:r>
            <a:endParaRPr b="0" lang="fr-FR" sz="1600" spc="-1" strike="noStrike">
              <a:latin typeface="Arial"/>
            </a:endParaRPr>
          </a:p>
          <a:p>
            <a:pPr algn="ctr">
              <a:lnSpc>
                <a:spcPct val="100000"/>
              </a:lnSpc>
            </a:pPr>
            <a:r>
              <a:rPr b="0" lang="fr-FR" sz="1600" spc="-1" strike="noStrike">
                <a:solidFill>
                  <a:srgbClr val="000000"/>
                </a:solidFill>
                <a:latin typeface="Calibri"/>
              </a:rPr>
              <a:t>économique et professionnel est en</a:t>
            </a:r>
            <a:endParaRPr b="0" lang="fr-FR" sz="1600" spc="-1" strike="noStrike">
              <a:latin typeface="Arial"/>
            </a:endParaRPr>
          </a:p>
          <a:p>
            <a:pPr algn="ctr">
              <a:lnSpc>
                <a:spcPct val="100000"/>
              </a:lnSpc>
            </a:pPr>
            <a:r>
              <a:rPr b="0" lang="fr-FR" sz="1600" spc="-1" strike="noStrike">
                <a:solidFill>
                  <a:srgbClr val="000000"/>
                </a:solidFill>
                <a:latin typeface="Calibri"/>
              </a:rPr>
              <a:t>constante évolution</a:t>
            </a:r>
            <a:endParaRPr b="0" lang="fr-FR" sz="1600" spc="-1" strike="noStrike">
              <a:latin typeface="Arial"/>
            </a:endParaRPr>
          </a:p>
        </p:txBody>
      </p:sp>
      <p:sp>
        <p:nvSpPr>
          <p:cNvPr id="635" name="CustomShape 11"/>
          <p:cNvSpPr/>
          <p:nvPr/>
        </p:nvSpPr>
        <p:spPr>
          <a:xfrm>
            <a:off x="5429520" y="3032640"/>
            <a:ext cx="3456000" cy="597960"/>
          </a:xfrm>
          <a:prstGeom prst="roundRect">
            <a:avLst>
              <a:gd name="adj" fmla="val 16667"/>
            </a:avLst>
          </a:prstGeom>
          <a:ln>
            <a:round/>
          </a:ln>
          <a:effectLst>
            <a:outerShdw blurRad="40000" dir="5400000" dist="2000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p>
            <a:pPr>
              <a:lnSpc>
                <a:spcPct val="100000"/>
              </a:lnSpc>
            </a:pPr>
            <a:r>
              <a:rPr b="1" lang="fr-FR" sz="1600" spc="-1" strike="noStrike">
                <a:solidFill>
                  <a:srgbClr val="000000"/>
                </a:solidFill>
                <a:latin typeface="Calibri"/>
              </a:rPr>
              <a:t>A</a:t>
            </a:r>
            <a:r>
              <a:rPr b="0" lang="fr-FR" sz="1600" spc="-1" strike="noStrike">
                <a:solidFill>
                  <a:srgbClr val="000000"/>
                </a:solidFill>
                <a:latin typeface="Calibri"/>
              </a:rPr>
              <a:t>- S’engager dans un projet individuel ou collectif</a:t>
            </a:r>
            <a:endParaRPr b="0" lang="fr-FR" sz="1600" spc="-1" strike="noStrike">
              <a:latin typeface="Arial"/>
            </a:endParaRPr>
          </a:p>
        </p:txBody>
      </p:sp>
      <p:sp>
        <p:nvSpPr>
          <p:cNvPr id="636" name="CustomShape 12"/>
          <p:cNvSpPr/>
          <p:nvPr/>
        </p:nvSpPr>
        <p:spPr>
          <a:xfrm>
            <a:off x="5443560" y="3732480"/>
            <a:ext cx="3456000" cy="466200"/>
          </a:xfrm>
          <a:prstGeom prst="roundRect">
            <a:avLst>
              <a:gd name="adj" fmla="val 16667"/>
            </a:avLst>
          </a:prstGeom>
          <a:ln>
            <a:round/>
          </a:ln>
          <a:effectLst>
            <a:outerShdw blurRad="40000" dir="5400000" dist="2000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p>
            <a:pPr>
              <a:lnSpc>
                <a:spcPct val="100000"/>
              </a:lnSpc>
            </a:pPr>
            <a:r>
              <a:rPr b="1" lang="fr-FR" sz="1600" spc="-1" strike="noStrike">
                <a:solidFill>
                  <a:srgbClr val="000000"/>
                </a:solidFill>
                <a:latin typeface="Calibri"/>
              </a:rPr>
              <a:t>B</a:t>
            </a:r>
            <a:r>
              <a:rPr b="0" lang="fr-FR" sz="1600" spc="-1" strike="noStrike">
                <a:solidFill>
                  <a:srgbClr val="000000"/>
                </a:solidFill>
                <a:latin typeface="Calibri"/>
              </a:rPr>
              <a:t>- S’initier au processus créatif</a:t>
            </a:r>
            <a:endParaRPr b="0" lang="fr-FR" sz="1600" spc="-1" strike="noStrike">
              <a:latin typeface="Arial"/>
            </a:endParaRPr>
          </a:p>
        </p:txBody>
      </p:sp>
      <p:sp>
        <p:nvSpPr>
          <p:cNvPr id="637" name="CustomShape 13"/>
          <p:cNvSpPr/>
          <p:nvPr/>
        </p:nvSpPr>
        <p:spPr>
          <a:xfrm>
            <a:off x="5419800" y="4582440"/>
            <a:ext cx="3456000" cy="726480"/>
          </a:xfrm>
          <a:prstGeom prst="roundRect">
            <a:avLst>
              <a:gd name="adj" fmla="val 16667"/>
            </a:avLst>
          </a:prstGeom>
          <a:ln>
            <a:round/>
          </a:ln>
          <a:effectLst>
            <a:outerShdw blurRad="40000" dir="5400000" dist="2000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p>
            <a:pPr>
              <a:lnSpc>
                <a:spcPct val="100000"/>
              </a:lnSpc>
            </a:pPr>
            <a:r>
              <a:rPr b="1" lang="fr-FR" sz="1600" spc="-1" strike="noStrike">
                <a:solidFill>
                  <a:srgbClr val="000000"/>
                </a:solidFill>
                <a:latin typeface="Calibri"/>
              </a:rPr>
              <a:t>A</a:t>
            </a:r>
            <a:r>
              <a:rPr b="0" lang="fr-FR" sz="1600" spc="-1" strike="noStrike">
                <a:solidFill>
                  <a:srgbClr val="000000"/>
                </a:solidFill>
                <a:latin typeface="Calibri"/>
              </a:rPr>
              <a:t>- Découvrir les possibilités de formation et les voies d’accès au monde économique et professionnel</a:t>
            </a:r>
            <a:endParaRPr b="0" lang="fr-FR" sz="1600" spc="-1" strike="noStrike">
              <a:latin typeface="Arial"/>
            </a:endParaRPr>
          </a:p>
        </p:txBody>
      </p:sp>
      <p:sp>
        <p:nvSpPr>
          <p:cNvPr id="638" name="CustomShape 14"/>
          <p:cNvSpPr/>
          <p:nvPr/>
        </p:nvSpPr>
        <p:spPr>
          <a:xfrm>
            <a:off x="5430960" y="5410800"/>
            <a:ext cx="3456000" cy="597960"/>
          </a:xfrm>
          <a:prstGeom prst="roundRect">
            <a:avLst>
              <a:gd name="adj" fmla="val 16667"/>
            </a:avLst>
          </a:prstGeom>
          <a:ln>
            <a:round/>
          </a:ln>
          <a:effectLst>
            <a:outerShdw blurRad="40000" dir="5400000" dist="2000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p>
            <a:pPr>
              <a:lnSpc>
                <a:spcPct val="100000"/>
              </a:lnSpc>
            </a:pPr>
            <a:r>
              <a:rPr b="1" lang="fr-FR" sz="1600" spc="-1" strike="noStrike">
                <a:solidFill>
                  <a:srgbClr val="000000"/>
                </a:solidFill>
                <a:latin typeface="Calibri"/>
              </a:rPr>
              <a:t>B- </a:t>
            </a:r>
            <a:r>
              <a:rPr b="0" lang="fr-FR" sz="1600" spc="-1" strike="noStrike">
                <a:solidFill>
                  <a:srgbClr val="000000"/>
                </a:solidFill>
                <a:latin typeface="Calibri"/>
              </a:rPr>
              <a:t>Dépasser les stéréotypes et les représentations liés aux métiers</a:t>
            </a:r>
            <a:endParaRPr b="0" lang="fr-FR" sz="1600" spc="-1" strike="noStrike">
              <a:latin typeface="Arial"/>
            </a:endParaRPr>
          </a:p>
        </p:txBody>
      </p:sp>
      <p:sp>
        <p:nvSpPr>
          <p:cNvPr id="639" name="CustomShape 15"/>
          <p:cNvSpPr/>
          <p:nvPr/>
        </p:nvSpPr>
        <p:spPr>
          <a:xfrm>
            <a:off x="5417640" y="6102000"/>
            <a:ext cx="3456000" cy="597960"/>
          </a:xfrm>
          <a:prstGeom prst="roundRect">
            <a:avLst>
              <a:gd name="adj" fmla="val 16667"/>
            </a:avLst>
          </a:prstGeom>
          <a:ln>
            <a:round/>
          </a:ln>
          <a:effectLst>
            <a:outerShdw blurRad="40000" dir="5400000" dist="2000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p>
            <a:pPr>
              <a:lnSpc>
                <a:spcPct val="100000"/>
              </a:lnSpc>
            </a:pPr>
            <a:r>
              <a:rPr b="1" lang="fr-FR" sz="1600" spc="-1" strike="noStrike">
                <a:solidFill>
                  <a:srgbClr val="000000"/>
                </a:solidFill>
                <a:latin typeface="Calibri"/>
              </a:rPr>
              <a:t>C</a:t>
            </a:r>
            <a:r>
              <a:rPr b="0" lang="fr-FR" sz="1600" spc="-1" strike="noStrike">
                <a:solidFill>
                  <a:srgbClr val="000000"/>
                </a:solidFill>
                <a:latin typeface="Calibri"/>
              </a:rPr>
              <a:t>- Construire son projet de formation et d’orientation</a:t>
            </a:r>
            <a:endParaRPr b="0" lang="fr-FR" sz="1600" spc="-1" strike="noStrike">
              <a:latin typeface="Arial"/>
            </a:endParaRPr>
          </a:p>
        </p:txBody>
      </p:sp>
      <p:sp>
        <p:nvSpPr>
          <p:cNvPr id="640" name="CustomShape 16"/>
          <p:cNvSpPr/>
          <p:nvPr/>
        </p:nvSpPr>
        <p:spPr>
          <a:xfrm>
            <a:off x="5236920" y="1977840"/>
            <a:ext cx="201240" cy="158760"/>
          </a:xfrm>
          <a:prstGeom prst="bentConnector3">
            <a:avLst>
              <a:gd name="adj1" fmla="val 42744"/>
            </a:avLst>
          </a:pr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641" name="CustomShape 17"/>
          <p:cNvSpPr/>
          <p:nvPr/>
        </p:nvSpPr>
        <p:spPr>
          <a:xfrm flipV="1">
            <a:off x="5216040" y="1121040"/>
            <a:ext cx="225000" cy="855720"/>
          </a:xfrm>
          <a:prstGeom prst="bentConnector3">
            <a:avLst>
              <a:gd name="adj1" fmla="val 50000"/>
            </a:avLst>
          </a:pr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642" name="CustomShape 18"/>
          <p:cNvSpPr/>
          <p:nvPr/>
        </p:nvSpPr>
        <p:spPr>
          <a:xfrm flipV="1">
            <a:off x="5193360" y="3331800"/>
            <a:ext cx="235800" cy="313920"/>
          </a:xfrm>
          <a:prstGeom prst="bentConnector3">
            <a:avLst>
              <a:gd name="adj1" fmla="val 50000"/>
            </a:avLst>
          </a:pr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643" name="CustomShape 19"/>
          <p:cNvSpPr/>
          <p:nvPr/>
        </p:nvSpPr>
        <p:spPr>
          <a:xfrm>
            <a:off x="5193360" y="3646440"/>
            <a:ext cx="250200" cy="318960"/>
          </a:xfrm>
          <a:prstGeom prst="bentConnector3">
            <a:avLst>
              <a:gd name="adj1" fmla="val 47078"/>
            </a:avLst>
          </a:pr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644" name="CustomShape 20"/>
          <p:cNvSpPr/>
          <p:nvPr/>
        </p:nvSpPr>
        <p:spPr>
          <a:xfrm>
            <a:off x="5216040" y="5211360"/>
            <a:ext cx="201240" cy="1189800"/>
          </a:xfrm>
          <a:prstGeom prst="bentConnector3">
            <a:avLst>
              <a:gd name="adj1" fmla="val 50000"/>
            </a:avLst>
          </a:pr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645" name="CustomShape 21"/>
          <p:cNvSpPr/>
          <p:nvPr/>
        </p:nvSpPr>
        <p:spPr>
          <a:xfrm flipV="1">
            <a:off x="5216040" y="4946040"/>
            <a:ext cx="203400" cy="264960"/>
          </a:xfrm>
          <a:prstGeom prst="bentConnector3">
            <a:avLst>
              <a:gd name="adj1" fmla="val 50000"/>
            </a:avLst>
          </a:pr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646" name="CustomShape 22"/>
          <p:cNvSpPr/>
          <p:nvPr/>
        </p:nvSpPr>
        <p:spPr>
          <a:xfrm>
            <a:off x="5216040" y="5211360"/>
            <a:ext cx="214560" cy="498240"/>
          </a:xfrm>
          <a:prstGeom prst="bentConnector3">
            <a:avLst>
              <a:gd name="adj1" fmla="val 50000"/>
            </a:avLst>
          </a:pr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647" name="CustomShape 23"/>
          <p:cNvSpPr/>
          <p:nvPr/>
        </p:nvSpPr>
        <p:spPr>
          <a:xfrm>
            <a:off x="2439720" y="1977840"/>
            <a:ext cx="501480" cy="477720"/>
          </a:xfrm>
          <a:prstGeom prst="star8">
            <a:avLst>
              <a:gd name="adj" fmla="val 37500"/>
            </a:avLst>
          </a:prstGeom>
          <a:ln>
            <a:round/>
          </a:ln>
        </p:spPr>
        <p:style>
          <a:lnRef idx="2">
            <a:schemeClr val="accent2">
              <a:shade val="50000"/>
            </a:schemeClr>
          </a:lnRef>
          <a:fillRef idx="1">
            <a:schemeClr val="accent2"/>
          </a:fillRef>
          <a:effectRef idx="0">
            <a:schemeClr val="accent2"/>
          </a:effectRef>
          <a:fontRef idx="minor"/>
        </p:style>
        <p:txBody>
          <a:bodyPr lIns="90000" rIns="90000" tIns="45000" bIns="45000" anchor="ctr"/>
          <a:p>
            <a:pPr algn="ctr">
              <a:lnSpc>
                <a:spcPct val="100000"/>
              </a:lnSpc>
            </a:pPr>
            <a:r>
              <a:rPr b="1" lang="fr-FR" sz="2000" spc="-1" strike="noStrike">
                <a:solidFill>
                  <a:srgbClr val="ffffff"/>
                </a:solidFill>
                <a:latin typeface="Calibri"/>
              </a:rPr>
              <a:t>1</a:t>
            </a:r>
            <a:endParaRPr b="0" lang="fr-FR" sz="2000" spc="-1" strike="noStrike">
              <a:latin typeface="Arial"/>
            </a:endParaRPr>
          </a:p>
        </p:txBody>
      </p:sp>
      <p:sp>
        <p:nvSpPr>
          <p:cNvPr id="648" name="CustomShape 24"/>
          <p:cNvSpPr/>
          <p:nvPr/>
        </p:nvSpPr>
        <p:spPr>
          <a:xfrm>
            <a:off x="2397600" y="4636080"/>
            <a:ext cx="517680" cy="442080"/>
          </a:xfrm>
          <a:prstGeom prst="star8">
            <a:avLst>
              <a:gd name="adj" fmla="val 37500"/>
            </a:avLst>
          </a:prstGeom>
          <a:ln>
            <a:round/>
          </a:ln>
        </p:spPr>
        <p:style>
          <a:lnRef idx="2">
            <a:schemeClr val="accent2">
              <a:shade val="50000"/>
            </a:schemeClr>
          </a:lnRef>
          <a:fillRef idx="1">
            <a:schemeClr val="accent2"/>
          </a:fillRef>
          <a:effectRef idx="0">
            <a:schemeClr val="accent2"/>
          </a:effectRef>
          <a:fontRef idx="minor"/>
        </p:style>
        <p:txBody>
          <a:bodyPr lIns="90000" rIns="90000" tIns="45000" bIns="45000" anchor="ctr"/>
          <a:p>
            <a:pPr algn="ctr">
              <a:lnSpc>
                <a:spcPct val="100000"/>
              </a:lnSpc>
            </a:pPr>
            <a:r>
              <a:rPr b="1" lang="fr-FR" sz="2000" spc="-1" strike="noStrike">
                <a:solidFill>
                  <a:srgbClr val="ffffff"/>
                </a:solidFill>
                <a:latin typeface="Calibri"/>
              </a:rPr>
              <a:t>3</a:t>
            </a:r>
            <a:endParaRPr b="0" lang="fr-FR" sz="2000" spc="-1" strike="noStrike">
              <a:latin typeface="Arial"/>
            </a:endParaRPr>
          </a:p>
        </p:txBody>
      </p:sp>
      <p:sp>
        <p:nvSpPr>
          <p:cNvPr id="649" name="CustomShape 25"/>
          <p:cNvSpPr/>
          <p:nvPr/>
        </p:nvSpPr>
        <p:spPr>
          <a:xfrm>
            <a:off x="2376360" y="3254760"/>
            <a:ext cx="560520" cy="468360"/>
          </a:xfrm>
          <a:prstGeom prst="star8">
            <a:avLst>
              <a:gd name="adj" fmla="val 37500"/>
            </a:avLst>
          </a:prstGeom>
          <a:ln>
            <a:round/>
          </a:ln>
        </p:spPr>
        <p:style>
          <a:lnRef idx="2">
            <a:schemeClr val="accent2">
              <a:shade val="50000"/>
            </a:schemeClr>
          </a:lnRef>
          <a:fillRef idx="1">
            <a:schemeClr val="accent2"/>
          </a:fillRef>
          <a:effectRef idx="0">
            <a:schemeClr val="accent2"/>
          </a:effectRef>
          <a:fontRef idx="minor"/>
        </p:style>
        <p:txBody>
          <a:bodyPr lIns="90000" rIns="90000" tIns="45000" bIns="45000" anchor="ctr"/>
          <a:p>
            <a:pPr algn="ctr">
              <a:lnSpc>
                <a:spcPct val="100000"/>
              </a:lnSpc>
            </a:pPr>
            <a:r>
              <a:rPr b="1" lang="fr-FR" sz="2000" spc="-1" strike="noStrike">
                <a:solidFill>
                  <a:srgbClr val="ffffff"/>
                </a:solidFill>
                <a:latin typeface="Calibri"/>
              </a:rPr>
              <a:t>2</a:t>
            </a:r>
            <a:endParaRPr b="0" lang="fr-FR" sz="2000" spc="-1" strike="noStrike">
              <a:latin typeface="Arial"/>
            </a:endParaRPr>
          </a:p>
        </p:txBody>
      </p:sp>
      <p:sp>
        <p:nvSpPr>
          <p:cNvPr id="650" name="CustomShape 26"/>
          <p:cNvSpPr/>
          <p:nvPr/>
        </p:nvSpPr>
        <p:spPr>
          <a:xfrm>
            <a:off x="379080" y="191520"/>
            <a:ext cx="3218040" cy="712080"/>
          </a:xfrm>
          <a:prstGeom prst="actionButtonDocument">
            <a:avLst/>
          </a:prstGeom>
          <a:ln>
            <a:round/>
          </a:ln>
        </p:spPr>
        <p:style>
          <a:lnRef idx="2">
            <a:schemeClr val="accent2">
              <a:shade val="50000"/>
            </a:schemeClr>
          </a:lnRef>
          <a:fillRef idx="1">
            <a:schemeClr val="accent2"/>
          </a:fillRef>
          <a:effectRef idx="0">
            <a:schemeClr val="accent2"/>
          </a:effectRef>
          <a:fontRef idx="minor"/>
        </p:style>
        <p:txBody>
          <a:bodyPr lIns="90000" rIns="90000" tIns="45000" bIns="45000" anchor="ctr"/>
          <a:p>
            <a:pPr algn="ctr">
              <a:lnSpc>
                <a:spcPct val="100000"/>
              </a:lnSpc>
            </a:pPr>
            <a:r>
              <a:rPr b="1" lang="fr-FR" sz="1800" spc="-1" strike="noStrike">
                <a:solidFill>
                  <a:srgbClr val="ffffff"/>
                </a:solidFill>
                <a:latin typeface="Calibri"/>
              </a:rPr>
              <a:t>Objectifs et compétences  du Parcours Avenir </a:t>
            </a:r>
            <a:endParaRPr b="0" lang="fr-FR" sz="1800" spc="-1" strike="noStrike">
              <a:latin typeface="Arial"/>
            </a:endParaRPr>
          </a:p>
        </p:txBody>
      </p:sp>
    </p:spTree>
  </p:cSld>
  <p:timing>
    <p:tnLst>
      <p:par>
        <p:cTn id="94" dur="indefinite" restart="never" nodeType="tmRoot">
          <p:childTnLst>
            <p:seq>
              <p:cTn id="95"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1" name="CustomShape 1"/>
          <p:cNvSpPr/>
          <p:nvPr/>
        </p:nvSpPr>
        <p:spPr>
          <a:xfrm>
            <a:off x="4350960" y="1784880"/>
            <a:ext cx="428400" cy="4380120"/>
          </a:xfrm>
          <a:prstGeom prst="downArrow">
            <a:avLst>
              <a:gd name="adj1" fmla="val 50000"/>
              <a:gd name="adj2" fmla="val 75466"/>
            </a:avLst>
          </a:prstGeom>
          <a:ln>
            <a:round/>
          </a:ln>
        </p:spPr>
        <p:style>
          <a:lnRef idx="2">
            <a:schemeClr val="accent1">
              <a:shade val="50000"/>
            </a:schemeClr>
          </a:lnRef>
          <a:fillRef idx="1">
            <a:schemeClr val="accent1"/>
          </a:fillRef>
          <a:effectRef idx="0">
            <a:schemeClr val="accent1"/>
          </a:effectRef>
          <a:fontRef idx="minor"/>
        </p:style>
      </p:sp>
      <p:sp>
        <p:nvSpPr>
          <p:cNvPr id="652" name="CustomShape 2"/>
          <p:cNvSpPr/>
          <p:nvPr/>
        </p:nvSpPr>
        <p:spPr>
          <a:xfrm>
            <a:off x="5148000" y="2409480"/>
            <a:ext cx="1205640" cy="565560"/>
          </a:xfrm>
          <a:prstGeom prst="ellipse">
            <a:avLst/>
          </a:prstGeom>
          <a:ln>
            <a:solidFill>
              <a:srgbClr val="46aac4"/>
            </a:solidFill>
            <a:custDash>
              <a:ds d="500000" sp="400000"/>
            </a:custDash>
            <a:round/>
          </a:ln>
          <a:effectLst>
            <a:outerShdw blurRad="40000" dir="5400000" dist="20000" rotWithShape="0">
              <a:srgbClr val="000000">
                <a:alpha val="38000"/>
              </a:srgbClr>
            </a:outerShdw>
          </a:effectLst>
        </p:spPr>
        <p:style>
          <a:lnRef idx="1">
            <a:schemeClr val="accent5"/>
          </a:lnRef>
          <a:fillRef idx="2">
            <a:schemeClr val="accent5"/>
          </a:fillRef>
          <a:effectRef idx="1">
            <a:schemeClr val="accent5"/>
          </a:effectRef>
          <a:fontRef idx="minor"/>
        </p:style>
        <p:txBody>
          <a:bodyPr lIns="90000" rIns="90000" tIns="45000" bIns="45000" anchor="ctr"/>
          <a:p>
            <a:pPr algn="ctr">
              <a:lnSpc>
                <a:spcPct val="100000"/>
              </a:lnSpc>
            </a:pPr>
            <a:r>
              <a:rPr b="1" lang="fr-FR" sz="1800" spc="-1" strike="noStrike">
                <a:solidFill>
                  <a:srgbClr val="000000"/>
                </a:solidFill>
                <a:latin typeface="Calibri"/>
              </a:rPr>
              <a:t>EPI</a:t>
            </a:r>
            <a:endParaRPr b="0" lang="fr-FR" sz="1800" spc="-1" strike="noStrike">
              <a:latin typeface="Arial"/>
            </a:endParaRPr>
          </a:p>
        </p:txBody>
      </p:sp>
      <p:sp>
        <p:nvSpPr>
          <p:cNvPr id="653" name="CustomShape 3"/>
          <p:cNvSpPr/>
          <p:nvPr/>
        </p:nvSpPr>
        <p:spPr>
          <a:xfrm>
            <a:off x="395280" y="620640"/>
            <a:ext cx="2304000" cy="1279440"/>
          </a:xfrm>
          <a:prstGeom prst="ellipse">
            <a:avLst/>
          </a:prstGeom>
          <a:solidFill>
            <a:srgbClr val="ccff99"/>
          </a:solidFill>
          <a:ln>
            <a:solidFill>
              <a:srgbClr val="ccff99"/>
            </a:solidFill>
            <a:round/>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1">
            <a:schemeClr val="accent6"/>
          </a:lnRef>
          <a:fillRef idx="2">
            <a:schemeClr val="accent6"/>
          </a:fillRef>
          <a:effectRef idx="1">
            <a:schemeClr val="accent6"/>
          </a:effectRef>
          <a:fontRef idx="minor"/>
        </p:style>
        <p:txBody>
          <a:bodyPr lIns="90000" rIns="90000" tIns="45000" bIns="45000" anchor="ctr"/>
          <a:p>
            <a:pPr algn="ctr">
              <a:lnSpc>
                <a:spcPct val="100000"/>
              </a:lnSpc>
            </a:pPr>
            <a:r>
              <a:rPr b="1" lang="fr-FR" sz="2400" spc="-1" strike="noStrike">
                <a:solidFill>
                  <a:srgbClr val="000000"/>
                </a:solidFill>
                <a:latin typeface="Calibri"/>
              </a:rPr>
              <a:t>PARCOURS</a:t>
            </a:r>
            <a:endParaRPr b="0" lang="fr-FR" sz="2400" spc="-1" strike="noStrike">
              <a:latin typeface="Arial"/>
            </a:endParaRPr>
          </a:p>
          <a:p>
            <a:pPr algn="ctr">
              <a:lnSpc>
                <a:spcPct val="100000"/>
              </a:lnSpc>
            </a:pPr>
            <a:r>
              <a:rPr b="1" lang="fr-FR" sz="2400" spc="-1" strike="noStrike">
                <a:solidFill>
                  <a:srgbClr val="000000"/>
                </a:solidFill>
                <a:latin typeface="Calibri"/>
              </a:rPr>
              <a:t>AVENIR</a:t>
            </a:r>
            <a:endParaRPr b="0" lang="fr-FR" sz="2400" spc="-1" strike="noStrike">
              <a:latin typeface="Arial"/>
            </a:endParaRPr>
          </a:p>
        </p:txBody>
      </p:sp>
      <p:sp>
        <p:nvSpPr>
          <p:cNvPr id="654" name="CustomShape 4"/>
          <p:cNvSpPr/>
          <p:nvPr/>
        </p:nvSpPr>
        <p:spPr>
          <a:xfrm>
            <a:off x="467280" y="4917600"/>
            <a:ext cx="2160000" cy="1103400"/>
          </a:xfrm>
          <a:prstGeom prst="ellipse">
            <a:avLst/>
          </a:prstGeom>
          <a:ln>
            <a:solidFill>
              <a:srgbClr val="f59240"/>
            </a:solidFill>
            <a:round/>
          </a:ln>
          <a:effectLst>
            <a:outerShdw blurRad="40000" dir="5400000" dist="20000" rotWithShape="0">
              <a:srgbClr val="000000">
                <a:alpha val="38000"/>
              </a:srgbClr>
            </a:outerShdw>
          </a:effectLst>
        </p:spPr>
        <p:style>
          <a:lnRef idx="1">
            <a:schemeClr val="accent6"/>
          </a:lnRef>
          <a:fillRef idx="2">
            <a:schemeClr val="accent6"/>
          </a:fillRef>
          <a:effectRef idx="1">
            <a:schemeClr val="accent6"/>
          </a:effectRef>
          <a:fontRef idx="minor"/>
        </p:style>
        <p:txBody>
          <a:bodyPr lIns="90000" rIns="90000" tIns="45000" bIns="45000" anchor="ctr"/>
          <a:p>
            <a:pPr algn="ctr">
              <a:lnSpc>
                <a:spcPct val="100000"/>
              </a:lnSpc>
            </a:pPr>
            <a:r>
              <a:rPr b="1" lang="fr-FR" sz="1600" spc="-1" strike="noStrike">
                <a:solidFill>
                  <a:srgbClr val="000000"/>
                </a:solidFill>
                <a:latin typeface="Calibri"/>
              </a:rPr>
              <a:t>PARCOURS ARTISTIQUE ET </a:t>
            </a:r>
            <a:endParaRPr b="0" lang="fr-FR" sz="1600" spc="-1" strike="noStrike">
              <a:latin typeface="Arial"/>
            </a:endParaRPr>
          </a:p>
          <a:p>
            <a:pPr algn="ctr">
              <a:lnSpc>
                <a:spcPct val="100000"/>
              </a:lnSpc>
            </a:pPr>
            <a:r>
              <a:rPr b="1" lang="fr-FR" sz="1600" spc="-1" strike="noStrike">
                <a:solidFill>
                  <a:srgbClr val="000000"/>
                </a:solidFill>
                <a:latin typeface="Calibri"/>
              </a:rPr>
              <a:t>CULTUREL</a:t>
            </a:r>
            <a:endParaRPr b="0" lang="fr-FR" sz="1600" spc="-1" strike="noStrike">
              <a:latin typeface="Arial"/>
            </a:endParaRPr>
          </a:p>
        </p:txBody>
      </p:sp>
      <p:sp>
        <p:nvSpPr>
          <p:cNvPr id="655" name="CustomShape 5"/>
          <p:cNvSpPr/>
          <p:nvPr/>
        </p:nvSpPr>
        <p:spPr>
          <a:xfrm>
            <a:off x="700200" y="3607920"/>
            <a:ext cx="1563480" cy="1116720"/>
          </a:xfrm>
          <a:prstGeom prst="ellipse">
            <a:avLst/>
          </a:prstGeom>
          <a:ln>
            <a:solidFill>
              <a:srgbClr val="f59240"/>
            </a:solidFill>
            <a:round/>
          </a:ln>
          <a:effectLst>
            <a:outerShdw blurRad="40000" dir="5400000" dist="20000" rotWithShape="0">
              <a:srgbClr val="000000">
                <a:alpha val="38000"/>
              </a:srgbClr>
            </a:outerShdw>
          </a:effectLst>
        </p:spPr>
        <p:style>
          <a:lnRef idx="1">
            <a:schemeClr val="accent6"/>
          </a:lnRef>
          <a:fillRef idx="2">
            <a:schemeClr val="accent6"/>
          </a:fillRef>
          <a:effectRef idx="1">
            <a:schemeClr val="accent6"/>
          </a:effectRef>
          <a:fontRef idx="minor"/>
        </p:style>
        <p:txBody>
          <a:bodyPr lIns="90000" rIns="90000" tIns="45000" bIns="45000" anchor="ctr"/>
          <a:p>
            <a:pPr algn="ctr">
              <a:lnSpc>
                <a:spcPct val="100000"/>
              </a:lnSpc>
            </a:pPr>
            <a:r>
              <a:rPr b="1" lang="fr-FR" sz="1600" spc="-1" strike="noStrike">
                <a:solidFill>
                  <a:srgbClr val="000000"/>
                </a:solidFill>
                <a:latin typeface="Calibri"/>
              </a:rPr>
              <a:t>PARCOURS</a:t>
            </a:r>
            <a:endParaRPr b="0" lang="fr-FR" sz="1600" spc="-1" strike="noStrike">
              <a:latin typeface="Arial"/>
            </a:endParaRPr>
          </a:p>
          <a:p>
            <a:pPr algn="ctr">
              <a:lnSpc>
                <a:spcPct val="100000"/>
              </a:lnSpc>
            </a:pPr>
            <a:r>
              <a:rPr b="1" lang="fr-FR" sz="1600" spc="-1" strike="noStrike">
                <a:solidFill>
                  <a:srgbClr val="000000"/>
                </a:solidFill>
                <a:latin typeface="Calibri"/>
              </a:rPr>
              <a:t>CITOYEN</a:t>
            </a:r>
            <a:endParaRPr b="0" lang="fr-FR" sz="1600" spc="-1" strike="noStrike">
              <a:latin typeface="Arial"/>
            </a:endParaRPr>
          </a:p>
        </p:txBody>
      </p:sp>
      <p:sp>
        <p:nvSpPr>
          <p:cNvPr id="656" name="CustomShape 6"/>
          <p:cNvSpPr/>
          <p:nvPr/>
        </p:nvSpPr>
        <p:spPr>
          <a:xfrm>
            <a:off x="654120" y="2311920"/>
            <a:ext cx="1656000" cy="1116720"/>
          </a:xfrm>
          <a:prstGeom prst="ellipse">
            <a:avLst/>
          </a:prstGeom>
          <a:ln>
            <a:solidFill>
              <a:srgbClr val="f59240"/>
            </a:solidFill>
            <a:round/>
          </a:ln>
          <a:effectLst>
            <a:outerShdw blurRad="40000" dir="5400000" dist="20000" rotWithShape="0">
              <a:srgbClr val="000000">
                <a:alpha val="38000"/>
              </a:srgbClr>
            </a:outerShdw>
          </a:effectLst>
        </p:spPr>
        <p:style>
          <a:lnRef idx="1">
            <a:schemeClr val="accent6"/>
          </a:lnRef>
          <a:fillRef idx="2">
            <a:schemeClr val="accent6"/>
          </a:fillRef>
          <a:effectRef idx="1">
            <a:schemeClr val="accent6"/>
          </a:effectRef>
          <a:fontRef idx="minor"/>
        </p:style>
        <p:txBody>
          <a:bodyPr lIns="90000" rIns="90000" tIns="45000" bIns="45000" anchor="ctr"/>
          <a:p>
            <a:pPr algn="ctr">
              <a:lnSpc>
                <a:spcPct val="100000"/>
              </a:lnSpc>
            </a:pPr>
            <a:r>
              <a:rPr b="1" lang="fr-FR" sz="1600" spc="-1" strike="noStrike">
                <a:solidFill>
                  <a:srgbClr val="000000"/>
                </a:solidFill>
                <a:latin typeface="Calibri"/>
              </a:rPr>
              <a:t>PARCOURS</a:t>
            </a:r>
            <a:endParaRPr b="0" lang="fr-FR" sz="1600" spc="-1" strike="noStrike">
              <a:latin typeface="Arial"/>
            </a:endParaRPr>
          </a:p>
          <a:p>
            <a:pPr algn="ctr">
              <a:lnSpc>
                <a:spcPct val="100000"/>
              </a:lnSpc>
            </a:pPr>
            <a:r>
              <a:rPr b="1" lang="fr-FR" sz="1600" spc="-1" strike="noStrike">
                <a:solidFill>
                  <a:srgbClr val="000000"/>
                </a:solidFill>
                <a:latin typeface="Calibri"/>
              </a:rPr>
              <a:t>SANTE</a:t>
            </a:r>
            <a:endParaRPr b="0" lang="fr-FR" sz="1600" spc="-1" strike="noStrike">
              <a:latin typeface="Arial"/>
            </a:endParaRPr>
          </a:p>
        </p:txBody>
      </p:sp>
      <p:sp>
        <p:nvSpPr>
          <p:cNvPr id="657" name="CustomShape 7"/>
          <p:cNvSpPr/>
          <p:nvPr/>
        </p:nvSpPr>
        <p:spPr>
          <a:xfrm>
            <a:off x="2895480" y="836640"/>
            <a:ext cx="3457080" cy="947880"/>
          </a:xfrm>
          <a:prstGeom prst="roundRect">
            <a:avLst>
              <a:gd name="adj" fmla="val 16667"/>
            </a:avLst>
          </a:prstGeom>
          <a:ln>
            <a:solidFill>
              <a:srgbClr val="98b855"/>
            </a:solidFill>
            <a:round/>
          </a:ln>
          <a:effectLst>
            <a:outerShdw blurRad="40000" dir="5400000" dist="20000" rotWithShape="0">
              <a:srgbClr val="000000">
                <a:alpha val="38000"/>
              </a:srgbClr>
            </a:outerShdw>
          </a:effectLst>
        </p:spPr>
        <p:style>
          <a:lnRef idx="1">
            <a:schemeClr val="accent3"/>
          </a:lnRef>
          <a:fillRef idx="2">
            <a:schemeClr val="accent3"/>
          </a:fillRef>
          <a:effectRef idx="1">
            <a:schemeClr val="accent3"/>
          </a:effectRef>
          <a:fontRef idx="minor"/>
        </p:style>
        <p:txBody>
          <a:bodyPr lIns="90000" rIns="90000" tIns="45000" bIns="45000" anchor="ctr"/>
          <a:p>
            <a:pPr algn="ctr">
              <a:lnSpc>
                <a:spcPct val="100000"/>
              </a:lnSpc>
            </a:pPr>
            <a:r>
              <a:rPr b="1" lang="fr-FR" sz="4000" spc="-1" strike="noStrike">
                <a:solidFill>
                  <a:srgbClr val="000000"/>
                </a:solidFill>
                <a:latin typeface="Calibri"/>
              </a:rPr>
              <a:t>PROJET « DP »</a:t>
            </a:r>
            <a:endParaRPr b="0" lang="fr-FR" sz="4000" spc="-1" strike="noStrike">
              <a:latin typeface="Arial"/>
            </a:endParaRPr>
          </a:p>
        </p:txBody>
      </p:sp>
      <p:sp>
        <p:nvSpPr>
          <p:cNvPr id="658" name="CustomShape 8"/>
          <p:cNvSpPr/>
          <p:nvPr/>
        </p:nvSpPr>
        <p:spPr>
          <a:xfrm>
            <a:off x="3760200" y="2238480"/>
            <a:ext cx="1620000" cy="755640"/>
          </a:xfrm>
          <a:prstGeom prst="ellipse">
            <a:avLst/>
          </a:prstGeom>
          <a:ln>
            <a:solidFill>
              <a:srgbClr val="be4b48"/>
            </a:solidFill>
            <a:round/>
          </a:ln>
          <a:effectLst>
            <a:outerShdw blurRad="40000" dir="5400000" dist="2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rIns="90000" tIns="45000" bIns="45000" anchor="ctr"/>
          <a:p>
            <a:pPr algn="ctr">
              <a:lnSpc>
                <a:spcPct val="100000"/>
              </a:lnSpc>
            </a:pPr>
            <a:r>
              <a:rPr b="1" lang="fr-FR" sz="1800" spc="-1" strike="noStrike">
                <a:solidFill>
                  <a:srgbClr val="c00000"/>
                </a:solidFill>
                <a:latin typeface="Calibri"/>
              </a:rPr>
              <a:t>Activité 1</a:t>
            </a:r>
            <a:endParaRPr b="0" lang="fr-FR" sz="1800" spc="-1" strike="noStrike">
              <a:latin typeface="Arial"/>
            </a:endParaRPr>
          </a:p>
        </p:txBody>
      </p:sp>
      <p:sp>
        <p:nvSpPr>
          <p:cNvPr id="659" name="CustomShape 9"/>
          <p:cNvSpPr/>
          <p:nvPr/>
        </p:nvSpPr>
        <p:spPr>
          <a:xfrm>
            <a:off x="3755160" y="3542760"/>
            <a:ext cx="1620000" cy="755640"/>
          </a:xfrm>
          <a:prstGeom prst="ellipse">
            <a:avLst/>
          </a:prstGeom>
          <a:ln>
            <a:solidFill>
              <a:srgbClr val="be4b48"/>
            </a:solidFill>
            <a:round/>
          </a:ln>
          <a:effectLst>
            <a:outerShdw blurRad="40000" dir="5400000" dist="2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rIns="90000" tIns="45000" bIns="45000" anchor="ctr"/>
          <a:p>
            <a:pPr algn="ctr">
              <a:lnSpc>
                <a:spcPct val="100000"/>
              </a:lnSpc>
            </a:pPr>
            <a:r>
              <a:rPr b="1" lang="fr-FR" sz="1800" spc="-1" strike="noStrike">
                <a:solidFill>
                  <a:srgbClr val="c00000"/>
                </a:solidFill>
                <a:latin typeface="Calibri"/>
              </a:rPr>
              <a:t>Activité 2</a:t>
            </a:r>
            <a:endParaRPr b="0" lang="fr-FR" sz="1800" spc="-1" strike="noStrike">
              <a:latin typeface="Arial"/>
            </a:endParaRPr>
          </a:p>
        </p:txBody>
      </p:sp>
      <p:sp>
        <p:nvSpPr>
          <p:cNvPr id="660" name="CustomShape 10"/>
          <p:cNvSpPr/>
          <p:nvPr/>
        </p:nvSpPr>
        <p:spPr>
          <a:xfrm>
            <a:off x="3760200" y="4772520"/>
            <a:ext cx="1620000" cy="755640"/>
          </a:xfrm>
          <a:prstGeom prst="ellipse">
            <a:avLst/>
          </a:prstGeom>
          <a:ln>
            <a:solidFill>
              <a:srgbClr val="be4b48"/>
            </a:solidFill>
            <a:round/>
          </a:ln>
          <a:effectLst>
            <a:outerShdw blurRad="40000" dir="5400000" dist="2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rIns="90000" tIns="45000" bIns="45000" anchor="ctr"/>
          <a:p>
            <a:pPr algn="ctr">
              <a:lnSpc>
                <a:spcPct val="100000"/>
              </a:lnSpc>
            </a:pPr>
            <a:r>
              <a:rPr b="1" lang="fr-FR" sz="1800" spc="-1" strike="noStrike">
                <a:solidFill>
                  <a:srgbClr val="c00000"/>
                </a:solidFill>
                <a:latin typeface="Calibri"/>
              </a:rPr>
              <a:t>Activité 3</a:t>
            </a:r>
            <a:endParaRPr b="0" lang="fr-FR" sz="1800" spc="-1" strike="noStrike">
              <a:latin typeface="Arial"/>
            </a:endParaRPr>
          </a:p>
        </p:txBody>
      </p:sp>
      <p:sp>
        <p:nvSpPr>
          <p:cNvPr id="661" name="CustomShape 11"/>
          <p:cNvSpPr/>
          <p:nvPr/>
        </p:nvSpPr>
        <p:spPr>
          <a:xfrm>
            <a:off x="5545800" y="2874240"/>
            <a:ext cx="2378880" cy="619920"/>
          </a:xfrm>
          <a:prstGeom prst="ellipse">
            <a:avLst/>
          </a:prstGeom>
          <a:ln>
            <a:solidFill>
              <a:srgbClr val="46aac4"/>
            </a:solidFill>
            <a:round/>
          </a:ln>
          <a:effectLst>
            <a:outerShdw blurRad="40000" dir="5400000" dist="20000" rotWithShape="0">
              <a:srgbClr val="000000">
                <a:alpha val="38000"/>
              </a:srgbClr>
            </a:outerShdw>
          </a:effectLst>
        </p:spPr>
        <p:style>
          <a:lnRef idx="1">
            <a:schemeClr val="accent5"/>
          </a:lnRef>
          <a:fillRef idx="2">
            <a:schemeClr val="accent5"/>
          </a:fillRef>
          <a:effectRef idx="1">
            <a:schemeClr val="accent5"/>
          </a:effectRef>
          <a:fontRef idx="minor"/>
        </p:style>
        <p:txBody>
          <a:bodyPr lIns="90000" rIns="90000" tIns="45000" bIns="45000" anchor="ctr"/>
          <a:p>
            <a:pPr algn="ctr">
              <a:lnSpc>
                <a:spcPct val="100000"/>
              </a:lnSpc>
            </a:pPr>
            <a:r>
              <a:rPr b="1" lang="fr-FR" sz="1800" spc="-1" strike="noStrike">
                <a:solidFill>
                  <a:srgbClr val="000000"/>
                </a:solidFill>
                <a:latin typeface="Calibri"/>
              </a:rPr>
              <a:t>SCIENCES et TECHNOLOGIE</a:t>
            </a:r>
            <a:endParaRPr b="0" lang="fr-FR" sz="1800" spc="-1" strike="noStrike">
              <a:latin typeface="Arial"/>
            </a:endParaRPr>
          </a:p>
        </p:txBody>
      </p:sp>
      <p:sp>
        <p:nvSpPr>
          <p:cNvPr id="662" name="CustomShape 12"/>
          <p:cNvSpPr/>
          <p:nvPr/>
        </p:nvSpPr>
        <p:spPr>
          <a:xfrm>
            <a:off x="5751000" y="2050560"/>
            <a:ext cx="1931040" cy="565560"/>
          </a:xfrm>
          <a:prstGeom prst="ellipse">
            <a:avLst/>
          </a:prstGeom>
          <a:ln>
            <a:solidFill>
              <a:srgbClr val="46aac4"/>
            </a:solidFill>
            <a:round/>
          </a:ln>
          <a:effectLst>
            <a:outerShdw blurRad="40000" dir="5400000" dist="20000" rotWithShape="0">
              <a:srgbClr val="000000">
                <a:alpha val="38000"/>
              </a:srgbClr>
            </a:outerShdw>
          </a:effectLst>
        </p:spPr>
        <p:style>
          <a:lnRef idx="1">
            <a:schemeClr val="accent5"/>
          </a:lnRef>
          <a:fillRef idx="2">
            <a:schemeClr val="accent5"/>
          </a:fillRef>
          <a:effectRef idx="1">
            <a:schemeClr val="accent5"/>
          </a:effectRef>
          <a:fontRef idx="minor"/>
        </p:style>
        <p:txBody>
          <a:bodyPr lIns="90000" rIns="90000" tIns="45000" bIns="45000" anchor="ctr"/>
          <a:p>
            <a:pPr algn="ctr">
              <a:lnSpc>
                <a:spcPct val="100000"/>
              </a:lnSpc>
            </a:pPr>
            <a:r>
              <a:rPr b="1" lang="fr-FR" sz="1800" spc="-1" strike="noStrike">
                <a:solidFill>
                  <a:srgbClr val="000000"/>
                </a:solidFill>
                <a:latin typeface="Calibri"/>
              </a:rPr>
              <a:t>DISCIPLINES</a:t>
            </a:r>
            <a:endParaRPr b="0" lang="fr-FR" sz="1800" spc="-1" strike="noStrike">
              <a:latin typeface="Arial"/>
            </a:endParaRPr>
          </a:p>
        </p:txBody>
      </p:sp>
      <p:sp>
        <p:nvSpPr>
          <p:cNvPr id="663" name="CustomShape 13"/>
          <p:cNvSpPr/>
          <p:nvPr/>
        </p:nvSpPr>
        <p:spPr>
          <a:xfrm>
            <a:off x="7524360" y="3421080"/>
            <a:ext cx="1656000" cy="1447920"/>
          </a:xfrm>
          <a:prstGeom prst="ellipse">
            <a:avLst/>
          </a:prstGeom>
          <a:ln>
            <a:solidFill>
              <a:srgbClr val="7d5fa0"/>
            </a:solidFill>
            <a:round/>
          </a:ln>
          <a:effectLst>
            <a:outerShdw blurRad="40000" dir="5400000" dist="20000" rotWithShape="0">
              <a:srgbClr val="000000">
                <a:alpha val="38000"/>
              </a:srgbClr>
            </a:outerShdw>
          </a:effectLst>
        </p:spPr>
        <p:style>
          <a:lnRef idx="1">
            <a:schemeClr val="accent4"/>
          </a:lnRef>
          <a:fillRef idx="2">
            <a:schemeClr val="accent4"/>
          </a:fillRef>
          <a:effectRef idx="1">
            <a:schemeClr val="accent4"/>
          </a:effectRef>
          <a:fontRef idx="minor"/>
        </p:style>
        <p:txBody>
          <a:bodyPr lIns="90000" rIns="90000" tIns="45000" bIns="45000" anchor="ctr"/>
          <a:p>
            <a:pPr algn="ctr">
              <a:lnSpc>
                <a:spcPct val="100000"/>
              </a:lnSpc>
            </a:pPr>
            <a:r>
              <a:rPr b="1" lang="fr-FR" sz="1800" spc="-1" strike="noStrike">
                <a:solidFill>
                  <a:srgbClr val="000000"/>
                </a:solidFill>
                <a:latin typeface="Calibri"/>
              </a:rPr>
              <a:t>SOCLE</a:t>
            </a:r>
            <a:endParaRPr b="0" lang="fr-FR" sz="1800" spc="-1" strike="noStrike">
              <a:latin typeface="Arial"/>
            </a:endParaRPr>
          </a:p>
          <a:p>
            <a:pPr algn="ctr">
              <a:lnSpc>
                <a:spcPct val="100000"/>
              </a:lnSpc>
            </a:pPr>
            <a:r>
              <a:rPr b="1" lang="fr-FR" sz="1800" spc="-1" strike="noStrike">
                <a:solidFill>
                  <a:srgbClr val="000000"/>
                </a:solidFill>
                <a:latin typeface="Calibri"/>
              </a:rPr>
              <a:t>COMMUN</a:t>
            </a:r>
            <a:endParaRPr b="0" lang="fr-FR" sz="1800" spc="-1" strike="noStrike">
              <a:latin typeface="Arial"/>
            </a:endParaRPr>
          </a:p>
        </p:txBody>
      </p:sp>
      <p:sp>
        <p:nvSpPr>
          <p:cNvPr id="664" name="CustomShape 14"/>
          <p:cNvSpPr/>
          <p:nvPr/>
        </p:nvSpPr>
        <p:spPr>
          <a:xfrm>
            <a:off x="2413440" y="188640"/>
            <a:ext cx="5337360" cy="456120"/>
          </a:xfrm>
          <a:prstGeom prst="rect">
            <a:avLst/>
          </a:prstGeom>
          <a:solidFill>
            <a:schemeClr val="accent3">
              <a:tint val="100000"/>
              <a:shade val="100000"/>
              <a:satMod val="130000"/>
            </a:schemeClr>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tyle>
          <a:lnRef idx="0">
            <a:schemeClr val="accent3"/>
          </a:lnRef>
          <a:fillRef idx="3">
            <a:schemeClr val="accent3"/>
          </a:fillRef>
          <a:effectRef idx="3">
            <a:schemeClr val="accent3"/>
          </a:effectRef>
          <a:fontRef idx="minor"/>
        </p:style>
        <p:txBody>
          <a:bodyPr lIns="90000" rIns="90000" tIns="45000" bIns="45000"/>
          <a:p>
            <a:pPr algn="ctr">
              <a:lnSpc>
                <a:spcPct val="100000"/>
              </a:lnSpc>
            </a:pPr>
            <a:r>
              <a:rPr b="1" lang="fr-FR" sz="2400" spc="-1" strike="noStrike">
                <a:solidFill>
                  <a:srgbClr val="000000"/>
                </a:solidFill>
                <a:latin typeface="Calibri"/>
              </a:rPr>
              <a:t>Développer une démarche de projet</a:t>
            </a:r>
            <a:endParaRPr b="0" lang="fr-FR" sz="2400" spc="-1" strike="noStrike">
              <a:latin typeface="Arial"/>
            </a:endParaRPr>
          </a:p>
        </p:txBody>
      </p:sp>
      <p:sp>
        <p:nvSpPr>
          <p:cNvPr id="665" name="CustomShape 15"/>
          <p:cNvSpPr/>
          <p:nvPr/>
        </p:nvSpPr>
        <p:spPr>
          <a:xfrm>
            <a:off x="5220000" y="3871440"/>
            <a:ext cx="1980000" cy="619920"/>
          </a:xfrm>
          <a:prstGeom prst="ellipse">
            <a:avLst/>
          </a:prstGeom>
          <a:ln>
            <a:solidFill>
              <a:srgbClr val="46aac4"/>
            </a:solidFill>
            <a:round/>
          </a:ln>
          <a:effectLst>
            <a:outerShdw blurRad="40000" dir="5400000" dist="20000" rotWithShape="0">
              <a:srgbClr val="000000">
                <a:alpha val="38000"/>
              </a:srgbClr>
            </a:outerShdw>
          </a:effectLst>
        </p:spPr>
        <p:style>
          <a:lnRef idx="1">
            <a:schemeClr val="accent5"/>
          </a:lnRef>
          <a:fillRef idx="2">
            <a:schemeClr val="accent5"/>
          </a:fillRef>
          <a:effectRef idx="1">
            <a:schemeClr val="accent5"/>
          </a:effectRef>
          <a:fontRef idx="minor"/>
        </p:style>
        <p:txBody>
          <a:bodyPr lIns="90000" rIns="90000" tIns="45000" bIns="45000" anchor="ctr"/>
          <a:p>
            <a:pPr algn="ctr">
              <a:lnSpc>
                <a:spcPct val="100000"/>
              </a:lnSpc>
            </a:pPr>
            <a:r>
              <a:rPr b="1" lang="fr-FR" sz="1800" spc="-1" strike="noStrike">
                <a:solidFill>
                  <a:srgbClr val="000000"/>
                </a:solidFill>
                <a:latin typeface="Calibri"/>
              </a:rPr>
              <a:t>DISCIPLINES</a:t>
            </a:r>
            <a:endParaRPr b="0" lang="fr-FR" sz="1800" spc="-1" strike="noStrike">
              <a:latin typeface="Arial"/>
            </a:endParaRPr>
          </a:p>
        </p:txBody>
      </p:sp>
      <p:sp>
        <p:nvSpPr>
          <p:cNvPr id="666" name="Line 16"/>
          <p:cNvSpPr/>
          <p:nvPr/>
        </p:nvSpPr>
        <p:spPr>
          <a:xfrm flipH="1" flipV="1">
            <a:off x="2310120" y="2870280"/>
            <a:ext cx="1445040" cy="105012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667" name="Line 17"/>
          <p:cNvSpPr/>
          <p:nvPr/>
        </p:nvSpPr>
        <p:spPr>
          <a:xfrm>
            <a:off x="2534400" y="3209400"/>
            <a:ext cx="360" cy="36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668" name="Line 18"/>
          <p:cNvSpPr/>
          <p:nvPr/>
        </p:nvSpPr>
        <p:spPr>
          <a:xfrm flipH="1">
            <a:off x="2264040" y="3920400"/>
            <a:ext cx="1491120" cy="24588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669" name="Line 19"/>
          <p:cNvSpPr/>
          <p:nvPr/>
        </p:nvSpPr>
        <p:spPr>
          <a:xfrm flipH="1">
            <a:off x="2311200" y="2883600"/>
            <a:ext cx="1685880" cy="219528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670" name="Line 20"/>
          <p:cNvSpPr/>
          <p:nvPr/>
        </p:nvSpPr>
        <p:spPr>
          <a:xfrm flipH="1" flipV="1">
            <a:off x="2311200" y="5078880"/>
            <a:ext cx="1448640" cy="7164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671" name="Line 21"/>
          <p:cNvSpPr/>
          <p:nvPr/>
        </p:nvSpPr>
        <p:spPr>
          <a:xfrm flipH="1">
            <a:off x="7095600" y="4656960"/>
            <a:ext cx="671040" cy="45468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672" name="Line 22"/>
          <p:cNvSpPr/>
          <p:nvPr/>
        </p:nvSpPr>
        <p:spPr>
          <a:xfrm flipH="1" flipV="1">
            <a:off x="2067480" y="2475360"/>
            <a:ext cx="1692360" cy="14076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673" name="CustomShape 23"/>
          <p:cNvSpPr/>
          <p:nvPr/>
        </p:nvSpPr>
        <p:spPr>
          <a:xfrm>
            <a:off x="5220000" y="5020920"/>
            <a:ext cx="2197080" cy="619920"/>
          </a:xfrm>
          <a:prstGeom prst="ellipse">
            <a:avLst/>
          </a:prstGeom>
          <a:ln>
            <a:solidFill>
              <a:srgbClr val="46aac4"/>
            </a:solidFill>
            <a:round/>
          </a:ln>
          <a:effectLst>
            <a:outerShdw blurRad="40000" dir="5400000" dist="20000" rotWithShape="0">
              <a:srgbClr val="000000">
                <a:alpha val="38000"/>
              </a:srgbClr>
            </a:outerShdw>
          </a:effectLst>
        </p:spPr>
        <p:style>
          <a:lnRef idx="1">
            <a:schemeClr val="accent5"/>
          </a:lnRef>
          <a:fillRef idx="2">
            <a:schemeClr val="accent5"/>
          </a:fillRef>
          <a:effectRef idx="1">
            <a:schemeClr val="accent5"/>
          </a:effectRef>
          <a:fontRef idx="minor"/>
        </p:style>
        <p:txBody>
          <a:bodyPr lIns="90000" rIns="90000" tIns="45000" bIns="45000" anchor="ctr"/>
          <a:p>
            <a:pPr algn="ctr">
              <a:lnSpc>
                <a:spcPct val="100000"/>
              </a:lnSpc>
            </a:pPr>
            <a:r>
              <a:rPr b="1" lang="fr-FR" sz="1800" spc="-1" strike="noStrike">
                <a:solidFill>
                  <a:srgbClr val="000000"/>
                </a:solidFill>
                <a:latin typeface="Calibri"/>
              </a:rPr>
              <a:t>SCIENCES et TECHNOLOGIE</a:t>
            </a:r>
            <a:endParaRPr b="0" lang="fr-FR" sz="1800" spc="-1" strike="noStrike">
              <a:latin typeface="Arial"/>
            </a:endParaRPr>
          </a:p>
        </p:txBody>
      </p:sp>
      <p:sp>
        <p:nvSpPr>
          <p:cNvPr id="674" name="CustomShape 24"/>
          <p:cNvSpPr/>
          <p:nvPr/>
        </p:nvSpPr>
        <p:spPr>
          <a:xfrm>
            <a:off x="1416240" y="6273360"/>
            <a:ext cx="6984720" cy="395280"/>
          </a:xfrm>
          <a:prstGeom prst="rect">
            <a:avLst/>
          </a:prstGeom>
          <a:ln>
            <a:round/>
          </a:ln>
          <a:effectLst>
            <a:outerShdw blurRad="40000" dir="5400000" dist="2000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p>
            <a:pPr>
              <a:lnSpc>
                <a:spcPct val="100000"/>
              </a:lnSpc>
            </a:pPr>
            <a:r>
              <a:rPr b="1" lang="fr-FR" sz="2000" spc="-1" strike="noStrike">
                <a:solidFill>
                  <a:srgbClr val="000000"/>
                </a:solidFill>
                <a:latin typeface="Calibri"/>
              </a:rPr>
              <a:t>En lien avec les disciplines, les EPI, les autres parcours, l’AP</a:t>
            </a:r>
            <a:endParaRPr b="0" lang="fr-FR" sz="2000" spc="-1" strike="noStrike">
              <a:latin typeface="Arial"/>
            </a:endParaRPr>
          </a:p>
        </p:txBody>
      </p:sp>
      <p:sp>
        <p:nvSpPr>
          <p:cNvPr id="675" name="Line 25"/>
          <p:cNvSpPr/>
          <p:nvPr/>
        </p:nvSpPr>
        <p:spPr>
          <a:xfrm>
            <a:off x="7399440" y="2533320"/>
            <a:ext cx="952920" cy="88740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676" name="CustomShape 26"/>
          <p:cNvSpPr/>
          <p:nvPr/>
        </p:nvSpPr>
        <p:spPr>
          <a:xfrm>
            <a:off x="5538600" y="4455360"/>
            <a:ext cx="1205640" cy="565560"/>
          </a:xfrm>
          <a:prstGeom prst="ellipse">
            <a:avLst/>
          </a:prstGeom>
          <a:ln>
            <a:solidFill>
              <a:srgbClr val="46aac4"/>
            </a:solidFill>
            <a:custDash>
              <a:ds d="500000" sp="400000"/>
            </a:custDash>
            <a:round/>
          </a:ln>
          <a:effectLst>
            <a:outerShdw blurRad="40000" dir="5400000" dist="20000" rotWithShape="0">
              <a:srgbClr val="000000">
                <a:alpha val="38000"/>
              </a:srgbClr>
            </a:outerShdw>
          </a:effectLst>
        </p:spPr>
        <p:style>
          <a:lnRef idx="1">
            <a:schemeClr val="accent5"/>
          </a:lnRef>
          <a:fillRef idx="2">
            <a:schemeClr val="accent5"/>
          </a:fillRef>
          <a:effectRef idx="1">
            <a:schemeClr val="accent5"/>
          </a:effectRef>
          <a:fontRef idx="minor"/>
        </p:style>
        <p:txBody>
          <a:bodyPr lIns="90000" rIns="90000" tIns="45000" bIns="45000" anchor="ctr"/>
          <a:p>
            <a:pPr algn="ctr">
              <a:lnSpc>
                <a:spcPct val="100000"/>
              </a:lnSpc>
            </a:pPr>
            <a:r>
              <a:rPr b="1" lang="fr-FR" sz="1800" spc="-1" strike="noStrike">
                <a:solidFill>
                  <a:srgbClr val="000000"/>
                </a:solidFill>
                <a:latin typeface="Calibri"/>
              </a:rPr>
              <a:t>EPI</a:t>
            </a:r>
            <a:endParaRPr b="0" lang="fr-FR" sz="1800" spc="-1" strike="noStrike">
              <a:latin typeface="Arial"/>
            </a:endParaRPr>
          </a:p>
        </p:txBody>
      </p:sp>
      <p:sp>
        <p:nvSpPr>
          <p:cNvPr id="677" name="Line 27"/>
          <p:cNvSpPr/>
          <p:nvPr/>
        </p:nvSpPr>
        <p:spPr>
          <a:xfrm>
            <a:off x="2699640" y="1310760"/>
            <a:ext cx="195480" cy="360"/>
          </a:xfrm>
          <a:prstGeom prst="line">
            <a:avLst/>
          </a:prstGeom>
          <a:ln>
            <a:round/>
          </a:ln>
        </p:spPr>
        <p:style>
          <a:lnRef idx="2">
            <a:schemeClr val="accent1"/>
          </a:lnRef>
          <a:fillRef idx="0">
            <a:schemeClr val="accent1"/>
          </a:fillRef>
          <a:effectRef idx="1">
            <a:schemeClr val="accent1"/>
          </a:effectRef>
          <a:fontRef idx="minor"/>
        </p:style>
      </p:sp>
    </p:spTree>
  </p:cSld>
  <p:timing>
    <p:tnLst>
      <p:par>
        <p:cTn id="96" dur="indefinite" restart="never" nodeType="tmRoot">
          <p:childTnLst>
            <p:seq>
              <p:cTn id="97"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TextShape 1"/>
          <p:cNvSpPr txBox="1"/>
          <p:nvPr/>
        </p:nvSpPr>
        <p:spPr>
          <a:xfrm>
            <a:off x="805320" y="59400"/>
            <a:ext cx="7881120" cy="1286640"/>
          </a:xfrm>
          <a:prstGeom prst="rect">
            <a:avLst/>
          </a:prstGeom>
          <a:noFill/>
          <a:ln>
            <a:noFill/>
          </a:ln>
        </p:spPr>
        <p:txBody>
          <a:bodyPr anchor="ctr"/>
          <a:p>
            <a:pPr>
              <a:lnSpc>
                <a:spcPct val="100000"/>
              </a:lnSpc>
            </a:pPr>
            <a:r>
              <a:rPr b="1" lang="fr-FR" sz="2500" spc="-1" strike="noStrike">
                <a:solidFill>
                  <a:srgbClr val="404040"/>
                </a:solidFill>
                <a:latin typeface="Arial Black"/>
                <a:ea typeface="Arial Black"/>
              </a:rPr>
              <a:t>Découverte professionnelle en entreprise</a:t>
            </a:r>
            <a:endParaRPr b="0" lang="fr-FR" sz="2500" spc="-1" strike="noStrike">
              <a:solidFill>
                <a:srgbClr val="000000"/>
              </a:solidFill>
              <a:latin typeface="Calibri"/>
            </a:endParaRPr>
          </a:p>
        </p:txBody>
      </p:sp>
      <p:sp>
        <p:nvSpPr>
          <p:cNvPr id="679" name="TextShape 2"/>
          <p:cNvSpPr txBox="1"/>
          <p:nvPr/>
        </p:nvSpPr>
        <p:spPr>
          <a:xfrm>
            <a:off x="8150040" y="6391080"/>
            <a:ext cx="450000" cy="364680"/>
          </a:xfrm>
          <a:prstGeom prst="rect">
            <a:avLst/>
          </a:prstGeom>
          <a:noFill/>
          <a:ln>
            <a:noFill/>
          </a:ln>
        </p:spPr>
        <p:txBody>
          <a:bodyPr anchor="ctr"/>
          <a:p>
            <a:pPr algn="r">
              <a:lnSpc>
                <a:spcPct val="100000"/>
              </a:lnSpc>
            </a:pPr>
            <a:fld id="{90E02327-E94F-4FA7-82F8-5A9F07804A0B}"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680" name="Group 3"/>
          <p:cNvGrpSpPr/>
          <p:nvPr/>
        </p:nvGrpSpPr>
        <p:grpSpPr>
          <a:xfrm>
            <a:off x="902520" y="199080"/>
            <a:ext cx="525240" cy="171360"/>
            <a:chOff x="902520" y="199080"/>
            <a:chExt cx="525240" cy="171360"/>
          </a:xfrm>
        </p:grpSpPr>
        <p:sp>
          <p:nvSpPr>
            <p:cNvPr id="681" name="CustomShape 4"/>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682" name="CustomShape 5"/>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683" name="TextShape 6"/>
          <p:cNvSpPr txBox="1"/>
          <p:nvPr/>
        </p:nvSpPr>
        <p:spPr>
          <a:xfrm>
            <a:off x="122760" y="1206000"/>
            <a:ext cx="8564040" cy="4598640"/>
          </a:xfrm>
          <a:prstGeom prst="rect">
            <a:avLst/>
          </a:prstGeom>
          <a:noFill/>
          <a:ln>
            <a:noFill/>
          </a:ln>
        </p:spPr>
        <p:txBody>
          <a:bodyPr/>
          <a:p>
            <a:endParaRPr b="1" lang="fr-FR" sz="1800" spc="-1" strike="noStrike">
              <a:solidFill>
                <a:srgbClr val="00a6be"/>
              </a:solidFill>
              <a:latin typeface="Arial"/>
            </a:endParaRPr>
          </a:p>
        </p:txBody>
      </p:sp>
      <p:sp>
        <p:nvSpPr>
          <p:cNvPr id="684" name="CustomShape 7"/>
          <p:cNvSpPr/>
          <p:nvPr/>
        </p:nvSpPr>
        <p:spPr>
          <a:xfrm rot="20803200">
            <a:off x="7027200" y="1222200"/>
            <a:ext cx="1888560" cy="455400"/>
          </a:xfrm>
          <a:prstGeom prst="rect">
            <a:avLst/>
          </a:prstGeom>
          <a:solidFill>
            <a:schemeClr val="accent5">
              <a:lumMod val="50000"/>
            </a:schemeClr>
          </a:solidFill>
          <a:ln>
            <a:noFill/>
          </a:ln>
        </p:spPr>
        <p:style>
          <a:lnRef idx="0"/>
          <a:fillRef idx="0"/>
          <a:effectRef idx="0"/>
          <a:fontRef idx="minor"/>
        </p:style>
        <p:txBody>
          <a:bodyPr lIns="90000" rIns="90000" tIns="45000" bIns="45000"/>
          <a:p>
            <a:pPr algn="ctr">
              <a:lnSpc>
                <a:spcPct val="100000"/>
              </a:lnSpc>
            </a:pPr>
            <a:r>
              <a:rPr b="0" lang="fr-FR" sz="1200" spc="-1" strike="noStrike">
                <a:solidFill>
                  <a:srgbClr val="ffffff"/>
                </a:solidFill>
                <a:latin typeface="Calibri"/>
              </a:rPr>
              <a:t>Exemple présenté dans le cadre du PNF STI</a:t>
            </a:r>
            <a:endParaRPr b="0" lang="fr-FR" sz="1200" spc="-1" strike="noStrike">
              <a:latin typeface="Arial"/>
            </a:endParaRPr>
          </a:p>
        </p:txBody>
      </p:sp>
      <p:sp>
        <p:nvSpPr>
          <p:cNvPr id="685" name="CustomShape 8"/>
          <p:cNvSpPr/>
          <p:nvPr/>
        </p:nvSpPr>
        <p:spPr>
          <a:xfrm>
            <a:off x="1996200" y="1072440"/>
            <a:ext cx="4461840" cy="408960"/>
          </a:xfrm>
          <a:prstGeom prst="rect">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p>
            <a:pPr algn="ctr">
              <a:lnSpc>
                <a:spcPct val="100000"/>
              </a:lnSpc>
            </a:pPr>
            <a:r>
              <a:rPr b="0" lang="fr-FR" sz="1800" spc="-1" strike="noStrike">
                <a:solidFill>
                  <a:srgbClr val="ffffff"/>
                </a:solidFill>
                <a:latin typeface="Calibri"/>
              </a:rPr>
              <a:t>Rendre attractif, fleurir l’établissement</a:t>
            </a:r>
            <a:endParaRPr b="0" lang="fr-FR" sz="1800" spc="-1" strike="noStrike">
              <a:latin typeface="Arial"/>
            </a:endParaRPr>
          </a:p>
        </p:txBody>
      </p:sp>
      <p:sp>
        <p:nvSpPr>
          <p:cNvPr id="686" name="CustomShape 9"/>
          <p:cNvSpPr/>
          <p:nvPr/>
        </p:nvSpPr>
        <p:spPr>
          <a:xfrm rot="7877400">
            <a:off x="1837800" y="1593720"/>
            <a:ext cx="410040" cy="45000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87" name="CustomShape 10"/>
          <p:cNvSpPr/>
          <p:nvPr/>
        </p:nvSpPr>
        <p:spPr>
          <a:xfrm rot="5400000">
            <a:off x="3778920" y="1605600"/>
            <a:ext cx="447120" cy="45000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88" name="CustomShape 11"/>
          <p:cNvSpPr/>
          <p:nvPr/>
        </p:nvSpPr>
        <p:spPr>
          <a:xfrm rot="3403800">
            <a:off x="6177240" y="1561320"/>
            <a:ext cx="456480" cy="45000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89" name="CustomShape 12"/>
          <p:cNvSpPr/>
          <p:nvPr/>
        </p:nvSpPr>
        <p:spPr>
          <a:xfrm>
            <a:off x="2219040" y="2019600"/>
            <a:ext cx="3416400" cy="577080"/>
          </a:xfrm>
          <a:prstGeom prst="rect">
            <a:avLst/>
          </a:prstGeom>
          <a:noFill/>
          <a:ln>
            <a:noFill/>
          </a:ln>
        </p:spPr>
        <p:style>
          <a:lnRef idx="0"/>
          <a:fillRef idx="0"/>
          <a:effectRef idx="0"/>
          <a:fontRef idx="minor"/>
        </p:style>
        <p:txBody>
          <a:bodyPr lIns="90000" rIns="90000" tIns="45000" bIns="45000"/>
          <a:p>
            <a:pPr algn="ctr">
              <a:lnSpc>
                <a:spcPct val="100000"/>
              </a:lnSpc>
            </a:pPr>
            <a:r>
              <a:rPr b="1" lang="fr-FR" sz="1600" spc="-1" strike="noStrike" u="sng">
                <a:solidFill>
                  <a:srgbClr val="000000"/>
                </a:solidFill>
                <a:uFillTx/>
                <a:latin typeface="Calibri"/>
              </a:rPr>
              <a:t>Problématique 2</a:t>
            </a:r>
            <a:r>
              <a:rPr b="1" lang="fr-FR" sz="1600" spc="-1" strike="noStrike">
                <a:solidFill>
                  <a:srgbClr val="000000"/>
                </a:solidFill>
                <a:latin typeface="Calibri"/>
              </a:rPr>
              <a:t> :</a:t>
            </a:r>
            <a:endParaRPr b="0" lang="fr-FR" sz="1600" spc="-1" strike="noStrike">
              <a:latin typeface="Arial"/>
            </a:endParaRPr>
          </a:p>
          <a:p>
            <a:pPr algn="ctr">
              <a:lnSpc>
                <a:spcPct val="100000"/>
              </a:lnSpc>
            </a:pPr>
            <a:r>
              <a:rPr b="1" lang="fr-FR" sz="1600" spc="-1" strike="noStrike">
                <a:solidFill>
                  <a:srgbClr val="000000"/>
                </a:solidFill>
                <a:latin typeface="Calibri"/>
              </a:rPr>
              <a:t>comment multiplier des plants?</a:t>
            </a:r>
            <a:endParaRPr b="0" lang="fr-FR" sz="1600" spc="-1" strike="noStrike">
              <a:latin typeface="Arial"/>
            </a:endParaRPr>
          </a:p>
        </p:txBody>
      </p:sp>
      <p:sp>
        <p:nvSpPr>
          <p:cNvPr id="690" name="CustomShape 13"/>
          <p:cNvSpPr/>
          <p:nvPr/>
        </p:nvSpPr>
        <p:spPr>
          <a:xfrm>
            <a:off x="-95400" y="2020320"/>
            <a:ext cx="2604960" cy="577080"/>
          </a:xfrm>
          <a:prstGeom prst="rect">
            <a:avLst/>
          </a:prstGeom>
          <a:noFill/>
          <a:ln>
            <a:noFill/>
          </a:ln>
        </p:spPr>
        <p:style>
          <a:lnRef idx="0"/>
          <a:fillRef idx="0"/>
          <a:effectRef idx="0"/>
          <a:fontRef idx="minor"/>
        </p:style>
        <p:txBody>
          <a:bodyPr lIns="90000" rIns="90000" tIns="45000" bIns="45000"/>
          <a:p>
            <a:pPr algn="ctr">
              <a:lnSpc>
                <a:spcPct val="100000"/>
              </a:lnSpc>
            </a:pPr>
            <a:r>
              <a:rPr b="1" lang="fr-FR" sz="1600" spc="-1" strike="noStrike" u="sng">
                <a:solidFill>
                  <a:srgbClr val="000000"/>
                </a:solidFill>
                <a:uFillTx/>
                <a:latin typeface="Calibri"/>
              </a:rPr>
              <a:t>Problématique 1</a:t>
            </a:r>
            <a:r>
              <a:rPr b="1" lang="fr-FR" sz="1600" spc="-1" strike="noStrike">
                <a:solidFill>
                  <a:srgbClr val="000000"/>
                </a:solidFill>
                <a:latin typeface="Calibri"/>
              </a:rPr>
              <a:t>:</a:t>
            </a:r>
            <a:endParaRPr b="0" lang="fr-FR" sz="1600" spc="-1" strike="noStrike">
              <a:latin typeface="Arial"/>
            </a:endParaRPr>
          </a:p>
          <a:p>
            <a:pPr algn="ctr">
              <a:lnSpc>
                <a:spcPct val="100000"/>
              </a:lnSpc>
            </a:pPr>
            <a:r>
              <a:rPr b="1" lang="fr-FR" sz="1600" spc="-1" strike="noStrike">
                <a:solidFill>
                  <a:srgbClr val="000000"/>
                </a:solidFill>
                <a:latin typeface="Calibri"/>
              </a:rPr>
              <a:t>comment abriter les plants?</a:t>
            </a:r>
            <a:endParaRPr b="0" lang="fr-FR" sz="1600" spc="-1" strike="noStrike">
              <a:latin typeface="Arial"/>
            </a:endParaRPr>
          </a:p>
        </p:txBody>
      </p:sp>
      <p:sp>
        <p:nvSpPr>
          <p:cNvPr id="691" name="CustomShape 14"/>
          <p:cNvSpPr/>
          <p:nvPr/>
        </p:nvSpPr>
        <p:spPr>
          <a:xfrm>
            <a:off x="5585400" y="2074320"/>
            <a:ext cx="3039480" cy="577080"/>
          </a:xfrm>
          <a:prstGeom prst="rect">
            <a:avLst/>
          </a:prstGeom>
          <a:noFill/>
          <a:ln>
            <a:noFill/>
          </a:ln>
        </p:spPr>
        <p:style>
          <a:lnRef idx="0"/>
          <a:fillRef idx="0"/>
          <a:effectRef idx="0"/>
          <a:fontRef idx="minor"/>
        </p:style>
        <p:txBody>
          <a:bodyPr lIns="90000" rIns="90000" tIns="45000" bIns="45000"/>
          <a:p>
            <a:pPr algn="ctr">
              <a:lnSpc>
                <a:spcPct val="100000"/>
              </a:lnSpc>
            </a:pPr>
            <a:r>
              <a:rPr b="1" lang="fr-FR" sz="1600" spc="-1" strike="noStrike" u="sng">
                <a:solidFill>
                  <a:srgbClr val="000000"/>
                </a:solidFill>
                <a:uFillTx/>
                <a:latin typeface="Calibri"/>
              </a:rPr>
              <a:t>Problématique 3</a:t>
            </a:r>
            <a:r>
              <a:rPr b="1" lang="fr-FR" sz="1600" spc="-1" strike="noStrike">
                <a:solidFill>
                  <a:srgbClr val="000000"/>
                </a:solidFill>
                <a:latin typeface="Calibri"/>
              </a:rPr>
              <a:t>:</a:t>
            </a:r>
            <a:endParaRPr b="0" lang="fr-FR" sz="1600" spc="-1" strike="noStrike">
              <a:latin typeface="Arial"/>
            </a:endParaRPr>
          </a:p>
          <a:p>
            <a:pPr algn="ctr">
              <a:lnSpc>
                <a:spcPct val="100000"/>
              </a:lnSpc>
            </a:pPr>
            <a:r>
              <a:rPr b="1" lang="fr-FR" sz="1600" spc="-1" strike="noStrike">
                <a:solidFill>
                  <a:srgbClr val="000000"/>
                </a:solidFill>
                <a:latin typeface="Calibri"/>
              </a:rPr>
              <a:t>comment ranger l’outillage ?</a:t>
            </a:r>
            <a:endParaRPr b="0" lang="fr-FR" sz="1600" spc="-1" strike="noStrike">
              <a:latin typeface="Arial"/>
            </a:endParaRPr>
          </a:p>
        </p:txBody>
      </p:sp>
      <p:sp>
        <p:nvSpPr>
          <p:cNvPr id="692" name="CustomShape 15"/>
          <p:cNvSpPr/>
          <p:nvPr/>
        </p:nvSpPr>
        <p:spPr>
          <a:xfrm rot="5400000">
            <a:off x="3841200" y="2696760"/>
            <a:ext cx="462960" cy="24300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93" name="CustomShape 16"/>
          <p:cNvSpPr/>
          <p:nvPr/>
        </p:nvSpPr>
        <p:spPr>
          <a:xfrm>
            <a:off x="52200" y="3104280"/>
            <a:ext cx="2432880" cy="333720"/>
          </a:xfrm>
          <a:prstGeom prst="rect">
            <a:avLst/>
          </a:prstGeom>
          <a:noFill/>
          <a:ln>
            <a:noFill/>
          </a:ln>
        </p:spPr>
        <p:style>
          <a:lnRef idx="0"/>
          <a:fillRef idx="0"/>
          <a:effectRef idx="0"/>
          <a:fontRef idx="minor"/>
        </p:style>
        <p:txBody>
          <a:bodyPr lIns="90000" rIns="90000" tIns="45000" bIns="45000"/>
          <a:p>
            <a:pPr>
              <a:lnSpc>
                <a:spcPct val="100000"/>
              </a:lnSpc>
            </a:pPr>
            <a:r>
              <a:rPr b="0" lang="fr-FR" sz="1600" spc="-1" strike="noStrike">
                <a:solidFill>
                  <a:srgbClr val="000000"/>
                </a:solidFill>
                <a:latin typeface="Calibri"/>
              </a:rPr>
              <a:t>Construire une serre</a:t>
            </a:r>
            <a:endParaRPr b="0" lang="fr-FR" sz="1600" spc="-1" strike="noStrike">
              <a:latin typeface="Arial"/>
            </a:endParaRPr>
          </a:p>
        </p:txBody>
      </p:sp>
      <p:sp>
        <p:nvSpPr>
          <p:cNvPr id="694" name="CustomShape 17"/>
          <p:cNvSpPr/>
          <p:nvPr/>
        </p:nvSpPr>
        <p:spPr>
          <a:xfrm rot="5400000">
            <a:off x="975600" y="2703960"/>
            <a:ext cx="462960" cy="23040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95" name="CustomShape 18"/>
          <p:cNvSpPr/>
          <p:nvPr/>
        </p:nvSpPr>
        <p:spPr>
          <a:xfrm>
            <a:off x="2547000" y="3060360"/>
            <a:ext cx="2746800" cy="820440"/>
          </a:xfrm>
          <a:prstGeom prst="rect">
            <a:avLst/>
          </a:prstGeom>
          <a:noFill/>
          <a:ln>
            <a:noFill/>
          </a:ln>
        </p:spPr>
        <p:style>
          <a:lnRef idx="0"/>
          <a:fillRef idx="0"/>
          <a:effectRef idx="0"/>
          <a:fontRef idx="minor"/>
        </p:style>
        <p:txBody>
          <a:bodyPr lIns="90000" rIns="90000" tIns="45000" bIns="45000"/>
          <a:p>
            <a:pPr algn="ctr">
              <a:lnSpc>
                <a:spcPct val="100000"/>
              </a:lnSpc>
            </a:pPr>
            <a:r>
              <a:rPr b="0" lang="fr-FR" sz="1600" spc="-1" strike="noStrike">
                <a:solidFill>
                  <a:srgbClr val="000000"/>
                </a:solidFill>
                <a:latin typeface="Calibri"/>
              </a:rPr>
              <a:t>Rencontrer des professionnels du métier, partenariat avec les serres municipales</a:t>
            </a:r>
            <a:endParaRPr b="0" lang="fr-FR" sz="1600" spc="-1" strike="noStrike">
              <a:latin typeface="Arial"/>
            </a:endParaRPr>
          </a:p>
        </p:txBody>
      </p:sp>
      <p:sp>
        <p:nvSpPr>
          <p:cNvPr id="696" name="CustomShape 19"/>
          <p:cNvSpPr/>
          <p:nvPr/>
        </p:nvSpPr>
        <p:spPr>
          <a:xfrm rot="5400000">
            <a:off x="6789960" y="2741040"/>
            <a:ext cx="462960" cy="24588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97" name="CustomShape 20"/>
          <p:cNvSpPr/>
          <p:nvPr/>
        </p:nvSpPr>
        <p:spPr>
          <a:xfrm>
            <a:off x="5355360" y="3146040"/>
            <a:ext cx="3331440" cy="577080"/>
          </a:xfrm>
          <a:prstGeom prst="rect">
            <a:avLst/>
          </a:prstGeom>
          <a:noFill/>
          <a:ln>
            <a:noFill/>
          </a:ln>
        </p:spPr>
        <p:style>
          <a:lnRef idx="0"/>
          <a:fillRef idx="0"/>
          <a:effectRef idx="0"/>
          <a:fontRef idx="minor"/>
        </p:style>
        <p:txBody>
          <a:bodyPr lIns="90000" rIns="90000" tIns="45000" bIns="45000"/>
          <a:p>
            <a:pPr algn="ctr">
              <a:lnSpc>
                <a:spcPct val="100000"/>
              </a:lnSpc>
            </a:pPr>
            <a:r>
              <a:rPr b="0" lang="fr-FR" sz="1600" spc="-1" strike="noStrike">
                <a:solidFill>
                  <a:srgbClr val="000000"/>
                </a:solidFill>
                <a:latin typeface="Calibri"/>
              </a:rPr>
              <a:t>Réaliser une armoire de rangement des outils</a:t>
            </a:r>
            <a:endParaRPr b="0" lang="fr-FR" sz="1600" spc="-1" strike="noStrike">
              <a:latin typeface="Arial"/>
            </a:endParaRPr>
          </a:p>
        </p:txBody>
      </p:sp>
      <p:sp>
        <p:nvSpPr>
          <p:cNvPr id="698" name="CustomShape 21"/>
          <p:cNvSpPr/>
          <p:nvPr/>
        </p:nvSpPr>
        <p:spPr>
          <a:xfrm>
            <a:off x="341640" y="4268160"/>
            <a:ext cx="7704720" cy="577080"/>
          </a:xfrm>
          <a:prstGeom prst="rect">
            <a:avLst/>
          </a:prstGeom>
          <a:noFill/>
          <a:ln>
            <a:noFill/>
          </a:ln>
        </p:spPr>
        <p:style>
          <a:lnRef idx="0"/>
          <a:fillRef idx="0"/>
          <a:effectRef idx="0"/>
          <a:fontRef idx="minor"/>
        </p:style>
        <p:txBody>
          <a:bodyPr lIns="90000" rIns="90000" tIns="45000" bIns="45000"/>
          <a:p>
            <a:pPr algn="ctr">
              <a:lnSpc>
                <a:spcPct val="100000"/>
              </a:lnSpc>
            </a:pPr>
            <a:r>
              <a:rPr b="0" lang="fr-FR" sz="1600" spc="-1" strike="noStrike">
                <a:solidFill>
                  <a:srgbClr val="000000"/>
                </a:solidFill>
                <a:latin typeface="Calibri"/>
              </a:rPr>
              <a:t>Les plateaux techniques de l’établissement ne permettent pas de construire la serre, de réaliser l’armoire et de rencontrer des professionnels de la filière horticulture</a:t>
            </a:r>
            <a:endParaRPr b="0" lang="fr-FR" sz="1600" spc="-1" strike="noStrike">
              <a:latin typeface="Arial"/>
            </a:endParaRPr>
          </a:p>
        </p:txBody>
      </p:sp>
      <p:sp>
        <p:nvSpPr>
          <p:cNvPr id="699" name="CustomShape 22"/>
          <p:cNvSpPr/>
          <p:nvPr/>
        </p:nvSpPr>
        <p:spPr>
          <a:xfrm>
            <a:off x="520200" y="5391720"/>
            <a:ext cx="5205240" cy="820440"/>
          </a:xfrm>
          <a:prstGeom prst="rect">
            <a:avLst/>
          </a:prstGeom>
          <a:noFill/>
          <a:ln w="57240">
            <a:solidFill>
              <a:schemeClr val="accent6">
                <a:lumMod val="50000"/>
              </a:schemeClr>
            </a:solidFill>
            <a:round/>
          </a:ln>
        </p:spPr>
        <p:style>
          <a:lnRef idx="0"/>
          <a:fillRef idx="0"/>
          <a:effectRef idx="0"/>
          <a:fontRef idx="minor"/>
        </p:style>
        <p:txBody>
          <a:bodyPr lIns="90000" rIns="90000" tIns="45000" bIns="45000"/>
          <a:p>
            <a:pPr algn="ctr">
              <a:lnSpc>
                <a:spcPct val="100000"/>
              </a:lnSpc>
            </a:pPr>
            <a:r>
              <a:rPr b="0" lang="fr-FR" sz="1600" spc="-1" strike="noStrike">
                <a:solidFill>
                  <a:srgbClr val="000000"/>
                </a:solidFill>
                <a:latin typeface="Calibri"/>
              </a:rPr>
              <a:t>Utiliser le savoir-faire d’une entreprise afin de réaliser l’armoire et ainsi découvrir l’entreprise, ses métiers et les voies de formation en relation.</a:t>
            </a:r>
            <a:endParaRPr b="0" lang="fr-FR" sz="1600" spc="-1" strike="noStrike">
              <a:latin typeface="Arial"/>
            </a:endParaRPr>
          </a:p>
        </p:txBody>
      </p:sp>
      <p:sp>
        <p:nvSpPr>
          <p:cNvPr id="700" name="CustomShape 23"/>
          <p:cNvSpPr/>
          <p:nvPr/>
        </p:nvSpPr>
        <p:spPr>
          <a:xfrm>
            <a:off x="5948640" y="5051520"/>
            <a:ext cx="2995560" cy="1379880"/>
          </a:xfrm>
          <a:prstGeom prst="star10">
            <a:avLst>
              <a:gd name="adj" fmla="val 42533"/>
              <a:gd name="hf" fmla="val 105146"/>
            </a:avLst>
          </a:prstGeom>
          <a:solidFill>
            <a:schemeClr val="accent6">
              <a:lumMod val="75000"/>
            </a:schemeClr>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p>
            <a:pPr algn="ctr">
              <a:lnSpc>
                <a:spcPct val="100000"/>
              </a:lnSpc>
            </a:pPr>
            <a:r>
              <a:rPr b="0" lang="fr-FR" sz="1800" spc="-1" strike="noStrike">
                <a:solidFill>
                  <a:srgbClr val="ffffff"/>
                </a:solidFill>
                <a:latin typeface="Calibri"/>
              </a:rPr>
              <a:t>DP dans l’entreprise FOURÉ LAGADEC – Chaudronnerie industrielle</a:t>
            </a:r>
            <a:endParaRPr b="0" lang="fr-FR" sz="1800" spc="-1" strike="noStrike">
              <a:latin typeface="Arial"/>
            </a:endParaRPr>
          </a:p>
        </p:txBody>
      </p:sp>
      <p:sp>
        <p:nvSpPr>
          <p:cNvPr id="701" name="CustomShape 24"/>
          <p:cNvSpPr/>
          <p:nvPr/>
        </p:nvSpPr>
        <p:spPr>
          <a:xfrm rot="7820400">
            <a:off x="6174360" y="3830400"/>
            <a:ext cx="462960" cy="245880"/>
          </a:xfrm>
          <a:prstGeom prst="rightArrow">
            <a:avLst>
              <a:gd name="adj1" fmla="val 50000"/>
              <a:gd name="adj2" fmla="val 50000"/>
            </a:avLst>
          </a:prstGeom>
          <a:solidFill>
            <a:schemeClr val="accent2">
              <a:lumMod val="60000"/>
              <a:lumOff val="40000"/>
            </a:schemeClr>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02" name="CustomShape 25"/>
          <p:cNvSpPr/>
          <p:nvPr/>
        </p:nvSpPr>
        <p:spPr>
          <a:xfrm rot="5400000">
            <a:off x="3818880" y="3953880"/>
            <a:ext cx="462960" cy="245880"/>
          </a:xfrm>
          <a:prstGeom prst="rightArrow">
            <a:avLst>
              <a:gd name="adj1" fmla="val 50000"/>
              <a:gd name="adj2" fmla="val 50000"/>
            </a:avLst>
          </a:prstGeom>
          <a:solidFill>
            <a:schemeClr val="accent2">
              <a:lumMod val="60000"/>
              <a:lumOff val="40000"/>
            </a:schemeClr>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03" name="CustomShape 26"/>
          <p:cNvSpPr/>
          <p:nvPr/>
        </p:nvSpPr>
        <p:spPr>
          <a:xfrm rot="2611800">
            <a:off x="1446120" y="3786840"/>
            <a:ext cx="462960" cy="245880"/>
          </a:xfrm>
          <a:prstGeom prst="rightArrow">
            <a:avLst>
              <a:gd name="adj1" fmla="val 50000"/>
              <a:gd name="adj2" fmla="val 50000"/>
            </a:avLst>
          </a:prstGeom>
          <a:solidFill>
            <a:schemeClr val="accent2">
              <a:lumMod val="60000"/>
              <a:lumOff val="40000"/>
            </a:schemeClr>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04" name="CustomShape 27"/>
          <p:cNvSpPr/>
          <p:nvPr/>
        </p:nvSpPr>
        <p:spPr>
          <a:xfrm rot="5400000">
            <a:off x="3789360" y="4793760"/>
            <a:ext cx="534240" cy="541080"/>
          </a:xfrm>
          <a:prstGeom prst="stripedRightArrow">
            <a:avLst>
              <a:gd name="adj1" fmla="val 50000"/>
              <a:gd name="adj2" fmla="val 50000"/>
            </a:avLst>
          </a:prstGeom>
          <a:solidFill>
            <a:schemeClr val="accent6">
              <a:lumMod val="75000"/>
            </a:schemeClr>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Tree>
  </p:cSld>
  <p:timing>
    <p:tnLst>
      <p:par>
        <p:cTn id="98" dur="indefinite" restart="never" nodeType="tmRoot">
          <p:childTnLst>
            <p:seq>
              <p:cTn id="99"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5" name="TextShape 1"/>
          <p:cNvSpPr txBox="1"/>
          <p:nvPr/>
        </p:nvSpPr>
        <p:spPr>
          <a:xfrm>
            <a:off x="805320" y="182880"/>
            <a:ext cx="7881120" cy="1286640"/>
          </a:xfrm>
          <a:prstGeom prst="rect">
            <a:avLst/>
          </a:prstGeom>
          <a:noFill/>
          <a:ln>
            <a:noFill/>
          </a:ln>
        </p:spPr>
        <p:txBody>
          <a:bodyPr anchor="ctr"/>
          <a:p>
            <a:pPr>
              <a:lnSpc>
                <a:spcPct val="100000"/>
              </a:lnSpc>
            </a:pPr>
            <a:r>
              <a:rPr b="1" lang="fr-FR" sz="2500" spc="-1" strike="noStrike">
                <a:solidFill>
                  <a:srgbClr val="404040"/>
                </a:solidFill>
                <a:latin typeface="Arial Black"/>
                <a:ea typeface="Arial Black"/>
              </a:rPr>
              <a:t>Découverte professionnelle en entreprise</a:t>
            </a:r>
            <a:endParaRPr b="0" lang="fr-FR" sz="2500" spc="-1" strike="noStrike">
              <a:solidFill>
                <a:srgbClr val="000000"/>
              </a:solidFill>
              <a:latin typeface="Calibri"/>
            </a:endParaRPr>
          </a:p>
        </p:txBody>
      </p:sp>
      <p:sp>
        <p:nvSpPr>
          <p:cNvPr id="706" name="TextShape 2"/>
          <p:cNvSpPr txBox="1"/>
          <p:nvPr/>
        </p:nvSpPr>
        <p:spPr>
          <a:xfrm>
            <a:off x="8150040" y="6391080"/>
            <a:ext cx="450000" cy="364680"/>
          </a:xfrm>
          <a:prstGeom prst="rect">
            <a:avLst/>
          </a:prstGeom>
          <a:noFill/>
          <a:ln>
            <a:noFill/>
          </a:ln>
        </p:spPr>
        <p:txBody>
          <a:bodyPr anchor="ctr"/>
          <a:p>
            <a:pPr algn="r">
              <a:lnSpc>
                <a:spcPct val="100000"/>
              </a:lnSpc>
            </a:pPr>
            <a:fld id="{EABCAAA0-056D-4D4B-98AC-25A7944AB4FC}"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707" name="Group 3"/>
          <p:cNvGrpSpPr/>
          <p:nvPr/>
        </p:nvGrpSpPr>
        <p:grpSpPr>
          <a:xfrm>
            <a:off x="902520" y="199080"/>
            <a:ext cx="525240" cy="171360"/>
            <a:chOff x="902520" y="199080"/>
            <a:chExt cx="525240" cy="171360"/>
          </a:xfrm>
        </p:grpSpPr>
        <p:sp>
          <p:nvSpPr>
            <p:cNvPr id="708" name="CustomShape 4"/>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709" name="CustomShape 5"/>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710" name="TextShape 6"/>
          <p:cNvSpPr txBox="1"/>
          <p:nvPr/>
        </p:nvSpPr>
        <p:spPr>
          <a:xfrm>
            <a:off x="0" y="892080"/>
            <a:ext cx="9143640" cy="3731760"/>
          </a:xfrm>
          <a:prstGeom prst="rect">
            <a:avLst/>
          </a:prstGeom>
          <a:noFill/>
          <a:ln>
            <a:noFill/>
          </a:ln>
        </p:spPr>
        <p:txBody>
          <a:bodyPr>
            <a:normAutofit/>
          </a:bodyPr>
          <a:p>
            <a:pPr>
              <a:lnSpc>
                <a:spcPct val="100000"/>
              </a:lnSpc>
              <a:spcBef>
                <a:spcPts val="320"/>
              </a:spcBef>
            </a:pPr>
            <a:endParaRPr b="1" lang="fr-FR" sz="1800" spc="-1" strike="noStrike">
              <a:solidFill>
                <a:srgbClr val="00a6be"/>
              </a:solidFill>
              <a:latin typeface="Arial"/>
            </a:endParaRPr>
          </a:p>
          <a:p>
            <a:pPr algn="just">
              <a:lnSpc>
                <a:spcPct val="100000"/>
              </a:lnSpc>
              <a:spcBef>
                <a:spcPts val="360"/>
              </a:spcBef>
            </a:pPr>
            <a:r>
              <a:rPr b="1" lang="fr-FR" sz="1800" spc="-1" strike="noStrike" u="sng">
                <a:solidFill>
                  <a:srgbClr val="000000"/>
                </a:solidFill>
                <a:uFillTx/>
                <a:latin typeface="Arial"/>
                <a:ea typeface="Arial"/>
              </a:rPr>
              <a:t>Premier temps d’immersion</a:t>
            </a:r>
            <a:r>
              <a:rPr b="1" lang="fr-FR" sz="1800" spc="-1" strike="noStrike">
                <a:solidFill>
                  <a:srgbClr val="000000"/>
                </a:solidFill>
                <a:latin typeface="Arial"/>
                <a:ea typeface="Arial"/>
              </a:rPr>
              <a:t>: découverte de l’entreprise, son marché, ses produits, ses compétences et découverte des métiers de l’entreprise</a:t>
            </a:r>
            <a:endParaRPr b="1" lang="fr-FR" sz="1800" spc="-1" strike="noStrike">
              <a:solidFill>
                <a:srgbClr val="00a6be"/>
              </a:solidFill>
              <a:latin typeface="Arial"/>
            </a:endParaRPr>
          </a:p>
          <a:p>
            <a:pPr>
              <a:lnSpc>
                <a:spcPct val="100000"/>
              </a:lnSpc>
              <a:spcBef>
                <a:spcPts val="320"/>
              </a:spcBef>
            </a:pPr>
            <a:endParaRPr b="1" lang="fr-FR" sz="1800" spc="-1" strike="noStrike">
              <a:solidFill>
                <a:srgbClr val="00a6be"/>
              </a:solidFill>
              <a:latin typeface="Arial"/>
            </a:endParaRPr>
          </a:p>
        </p:txBody>
      </p:sp>
      <p:sp>
        <p:nvSpPr>
          <p:cNvPr id="711" name="CustomShape 7"/>
          <p:cNvSpPr/>
          <p:nvPr/>
        </p:nvSpPr>
        <p:spPr>
          <a:xfrm>
            <a:off x="188640" y="2232360"/>
            <a:ext cx="5231520" cy="968760"/>
          </a:xfrm>
          <a:prstGeom prst="rect">
            <a:avLst/>
          </a:prstGeom>
          <a:ln>
            <a:round/>
          </a:ln>
        </p:spPr>
        <p:style>
          <a:lnRef idx="2">
            <a:schemeClr val="dk1"/>
          </a:lnRef>
          <a:fillRef idx="1">
            <a:schemeClr val="lt1"/>
          </a:fillRef>
          <a:effectRef idx="0">
            <a:schemeClr val="dk1"/>
          </a:effectRef>
          <a:fontRef idx="minor"/>
        </p:style>
        <p:txBody>
          <a:bodyPr lIns="90000" rIns="90000" tIns="45000" bIns="45000" anchor="ctr"/>
          <a:p>
            <a:pPr>
              <a:lnSpc>
                <a:spcPct val="100000"/>
              </a:lnSpc>
            </a:pPr>
            <a:r>
              <a:rPr b="0" lang="fr-FR" sz="1800" spc="-1" strike="noStrike">
                <a:solidFill>
                  <a:srgbClr val="000000"/>
                </a:solidFill>
                <a:latin typeface="Calibri"/>
              </a:rPr>
              <a:t>Rencontre avec un dirigeant de l’entreprise.</a:t>
            </a:r>
            <a:endParaRPr b="0" lang="fr-FR" sz="1800" spc="-1" strike="noStrike">
              <a:latin typeface="Arial"/>
            </a:endParaRPr>
          </a:p>
        </p:txBody>
      </p:sp>
      <p:pic>
        <p:nvPicPr>
          <p:cNvPr id="712" name="Picture 4" descr=""/>
          <p:cNvPicPr/>
          <p:nvPr/>
        </p:nvPicPr>
        <p:blipFill>
          <a:blip r:embed="rId1"/>
          <a:stretch/>
        </p:blipFill>
        <p:spPr>
          <a:xfrm>
            <a:off x="5964120" y="2055600"/>
            <a:ext cx="2635920" cy="2081880"/>
          </a:xfrm>
          <a:prstGeom prst="rect">
            <a:avLst/>
          </a:prstGeom>
          <a:ln>
            <a:noFill/>
          </a:ln>
        </p:spPr>
      </p:pic>
      <p:sp>
        <p:nvSpPr>
          <p:cNvPr id="713" name="CustomShape 8"/>
          <p:cNvSpPr/>
          <p:nvPr/>
        </p:nvSpPr>
        <p:spPr>
          <a:xfrm>
            <a:off x="188640" y="4483440"/>
            <a:ext cx="5231520" cy="1445760"/>
          </a:xfrm>
          <a:prstGeom prst="rect">
            <a:avLst/>
          </a:prstGeom>
          <a:ln>
            <a:round/>
          </a:ln>
        </p:spPr>
        <p:style>
          <a:lnRef idx="2">
            <a:schemeClr val="dk1"/>
          </a:lnRef>
          <a:fillRef idx="1">
            <a:schemeClr val="lt1"/>
          </a:fillRef>
          <a:effectRef idx="0">
            <a:schemeClr val="dk1"/>
          </a:effectRef>
          <a:fontRef idx="minor"/>
        </p:style>
        <p:txBody>
          <a:bodyPr lIns="90000" rIns="90000" tIns="45000" bIns="45000" anchor="ctr"/>
          <a:p>
            <a:pPr algn="just">
              <a:lnSpc>
                <a:spcPct val="100000"/>
              </a:lnSpc>
              <a:spcBef>
                <a:spcPts val="601"/>
              </a:spcBef>
            </a:pPr>
            <a:endParaRPr b="0" lang="fr-FR" sz="1800" spc="-1" strike="noStrike">
              <a:latin typeface="Arial"/>
            </a:endParaRPr>
          </a:p>
          <a:p>
            <a:pPr algn="just">
              <a:lnSpc>
                <a:spcPct val="100000"/>
              </a:lnSpc>
              <a:spcBef>
                <a:spcPts val="601"/>
              </a:spcBef>
            </a:pPr>
            <a:r>
              <a:rPr b="0" lang="fr-FR" sz="1800" spc="-1" strike="noStrike">
                <a:solidFill>
                  <a:srgbClr val="000000"/>
                </a:solidFill>
                <a:latin typeface="Calibri"/>
              </a:rPr>
              <a:t>Visite de l'entreprise : découverte des métiers de l'entreprise (soudeur, tuyauteur, etc.)</a:t>
            </a:r>
            <a:endParaRPr b="0" lang="fr-FR" sz="1800" spc="-1" strike="noStrike">
              <a:latin typeface="Arial"/>
            </a:endParaRPr>
          </a:p>
          <a:p>
            <a:pPr algn="just">
              <a:lnSpc>
                <a:spcPct val="100000"/>
              </a:lnSpc>
              <a:spcBef>
                <a:spcPts val="1800"/>
              </a:spcBef>
            </a:pPr>
            <a:r>
              <a:rPr b="0" lang="fr-FR" sz="1800" spc="-1" strike="noStrike">
                <a:solidFill>
                  <a:srgbClr val="000000"/>
                </a:solidFill>
                <a:latin typeface="Calibri"/>
              </a:rPr>
              <a:t>Les interviews des salariés alimentent les fiches métier. </a:t>
            </a:r>
            <a:endParaRPr b="0" lang="fr-FR" sz="1800" spc="-1" strike="noStrike">
              <a:latin typeface="Arial"/>
            </a:endParaRPr>
          </a:p>
          <a:p>
            <a:pPr>
              <a:lnSpc>
                <a:spcPct val="100000"/>
              </a:lnSpc>
            </a:pPr>
            <a:endParaRPr b="0" lang="fr-FR" sz="1800" spc="-1" strike="noStrike">
              <a:latin typeface="Arial"/>
            </a:endParaRPr>
          </a:p>
        </p:txBody>
      </p:sp>
      <p:pic>
        <p:nvPicPr>
          <p:cNvPr id="714" name="Image 30" descr=""/>
          <p:cNvPicPr/>
          <p:nvPr/>
        </p:nvPicPr>
        <p:blipFill>
          <a:blip r:embed="rId2"/>
          <a:stretch/>
        </p:blipFill>
        <p:spPr>
          <a:xfrm>
            <a:off x="5964120" y="4218120"/>
            <a:ext cx="2635560" cy="1976760"/>
          </a:xfrm>
          <a:prstGeom prst="rect">
            <a:avLst/>
          </a:prstGeom>
          <a:ln>
            <a:noFill/>
          </a:ln>
        </p:spPr>
      </p:pic>
    </p:spTree>
  </p:cSld>
  <p:timing>
    <p:tnLst>
      <p:par>
        <p:cTn id="100" dur="indefinite" restart="never" nodeType="tmRoot">
          <p:childTnLst>
            <p:seq>
              <p:cTn id="101" dur="indefinite" nodeType="mainSeq">
                <p:childTnLst>
                  <p:par>
                    <p:cTn id="102" fill="hold">
                      <p:stCondLst>
                        <p:cond delay="0"/>
                      </p:stCondLst>
                      <p:childTnLst>
                        <p:par>
                          <p:cTn id="103" fill="hold">
                            <p:stCondLst>
                              <p:cond delay="0"/>
                            </p:stCondLst>
                            <p:childTnLst>
                              <p:par>
                                <p:cTn id="104" nodeType="afterEffect" fill="hold" presetClass="entr" presetID="10">
                                  <p:stCondLst>
                                    <p:cond delay="0"/>
                                  </p:stCondLst>
                                  <p:childTnLst>
                                    <p:set>
                                      <p:cBhvr>
                                        <p:cTn id="105" dur="1" fill="hold">
                                          <p:stCondLst>
                                            <p:cond delay="0"/>
                                          </p:stCondLst>
                                        </p:cTn>
                                        <p:tgtEl>
                                          <p:spTgt spid="712"/>
                                        </p:tgtEl>
                                        <p:attrNameLst>
                                          <p:attrName>style.visibility</p:attrName>
                                        </p:attrNameLst>
                                      </p:cBhvr>
                                      <p:to>
                                        <p:strVal val="visible"/>
                                      </p:to>
                                    </p:set>
                                    <p:animEffect filter="fade" transition="in">
                                      <p:cBhvr additive="repl">
                                        <p:cTn id="106" dur="500"/>
                                        <p:tgtEl>
                                          <p:spTgt spid="712"/>
                                        </p:tgtEl>
                                      </p:cBhvr>
                                    </p:animEffect>
                                  </p:childTnLst>
                                </p:cTn>
                              </p:par>
                            </p:childTnLst>
                          </p:cTn>
                        </p:par>
                        <p:par>
                          <p:cTn id="107" fill="hold">
                            <p:stCondLst>
                              <p:cond delay="500"/>
                            </p:stCondLst>
                            <p:childTnLst>
                              <p:par>
                                <p:cTn id="108" nodeType="afterEffect" fill="hold" presetClass="entr" presetID="10">
                                  <p:stCondLst>
                                    <p:cond delay="0"/>
                                  </p:stCondLst>
                                  <p:childTnLst>
                                    <p:set>
                                      <p:cBhvr>
                                        <p:cTn id="109" dur="1" fill="hold">
                                          <p:stCondLst>
                                            <p:cond delay="0"/>
                                          </p:stCondLst>
                                        </p:cTn>
                                        <p:tgtEl>
                                          <p:spTgt spid="714"/>
                                        </p:tgtEl>
                                        <p:attrNameLst>
                                          <p:attrName>style.visibility</p:attrName>
                                        </p:attrNameLst>
                                      </p:cBhvr>
                                      <p:to>
                                        <p:strVal val="visible"/>
                                      </p:to>
                                    </p:set>
                                    <p:animEffect filter="fade" transition="in">
                                      <p:cBhvr additive="repl">
                                        <p:cTn id="110" dur="500"/>
                                        <p:tgtEl>
                                          <p:spTgt spid="7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5" name="TextShape 1"/>
          <p:cNvSpPr txBox="1"/>
          <p:nvPr/>
        </p:nvSpPr>
        <p:spPr>
          <a:xfrm>
            <a:off x="805320" y="182880"/>
            <a:ext cx="7881120" cy="1286640"/>
          </a:xfrm>
          <a:prstGeom prst="rect">
            <a:avLst/>
          </a:prstGeom>
          <a:noFill/>
          <a:ln>
            <a:noFill/>
          </a:ln>
        </p:spPr>
        <p:txBody>
          <a:bodyPr anchor="ctr"/>
          <a:p>
            <a:pPr>
              <a:lnSpc>
                <a:spcPct val="100000"/>
              </a:lnSpc>
            </a:pPr>
            <a:r>
              <a:rPr b="1" lang="fr-FR" sz="2500" spc="-1" strike="noStrike">
                <a:solidFill>
                  <a:srgbClr val="404040"/>
                </a:solidFill>
                <a:latin typeface="Arial Black"/>
                <a:ea typeface="Arial Black"/>
              </a:rPr>
              <a:t>Découverte professionnelle en entreprise</a:t>
            </a:r>
            <a:endParaRPr b="0" lang="fr-FR" sz="2500" spc="-1" strike="noStrike">
              <a:solidFill>
                <a:srgbClr val="000000"/>
              </a:solidFill>
              <a:latin typeface="Calibri"/>
            </a:endParaRPr>
          </a:p>
        </p:txBody>
      </p:sp>
      <p:sp>
        <p:nvSpPr>
          <p:cNvPr id="716" name="TextShape 2"/>
          <p:cNvSpPr txBox="1"/>
          <p:nvPr/>
        </p:nvSpPr>
        <p:spPr>
          <a:xfrm>
            <a:off x="8150040" y="6391080"/>
            <a:ext cx="450000" cy="364680"/>
          </a:xfrm>
          <a:prstGeom prst="rect">
            <a:avLst/>
          </a:prstGeom>
          <a:noFill/>
          <a:ln>
            <a:noFill/>
          </a:ln>
        </p:spPr>
        <p:txBody>
          <a:bodyPr anchor="ctr"/>
          <a:p>
            <a:pPr algn="r">
              <a:lnSpc>
                <a:spcPct val="100000"/>
              </a:lnSpc>
            </a:pPr>
            <a:fld id="{1D508DF2-6351-420A-9E7D-B4BBA6A60988}"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717" name="Group 3"/>
          <p:cNvGrpSpPr/>
          <p:nvPr/>
        </p:nvGrpSpPr>
        <p:grpSpPr>
          <a:xfrm>
            <a:off x="902520" y="199080"/>
            <a:ext cx="525240" cy="171360"/>
            <a:chOff x="902520" y="199080"/>
            <a:chExt cx="525240" cy="171360"/>
          </a:xfrm>
        </p:grpSpPr>
        <p:sp>
          <p:nvSpPr>
            <p:cNvPr id="718" name="CustomShape 4"/>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719" name="CustomShape 5"/>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pic>
        <p:nvPicPr>
          <p:cNvPr id="720" name="Image 23" descr=""/>
          <p:cNvPicPr/>
          <p:nvPr/>
        </p:nvPicPr>
        <p:blipFill>
          <a:blip r:embed="rId1"/>
          <a:stretch/>
        </p:blipFill>
        <p:spPr>
          <a:xfrm>
            <a:off x="162000" y="2379240"/>
            <a:ext cx="2999880" cy="2249640"/>
          </a:xfrm>
          <a:prstGeom prst="rect">
            <a:avLst/>
          </a:prstGeom>
          <a:ln>
            <a:noFill/>
          </a:ln>
        </p:spPr>
      </p:pic>
      <p:pic>
        <p:nvPicPr>
          <p:cNvPr id="721" name="Image 24" descr=""/>
          <p:cNvPicPr/>
          <p:nvPr/>
        </p:nvPicPr>
        <p:blipFill>
          <a:blip r:embed="rId2"/>
          <a:stretch/>
        </p:blipFill>
        <p:spPr>
          <a:xfrm>
            <a:off x="3314880" y="3402000"/>
            <a:ext cx="3303720" cy="2477880"/>
          </a:xfrm>
          <a:prstGeom prst="rect">
            <a:avLst/>
          </a:prstGeom>
          <a:ln>
            <a:noFill/>
          </a:ln>
        </p:spPr>
      </p:pic>
      <p:sp>
        <p:nvSpPr>
          <p:cNvPr id="722" name="CustomShape 6"/>
          <p:cNvSpPr/>
          <p:nvPr/>
        </p:nvSpPr>
        <p:spPr>
          <a:xfrm>
            <a:off x="199800" y="1318680"/>
            <a:ext cx="8943840" cy="869400"/>
          </a:xfrm>
          <a:prstGeom prst="rect">
            <a:avLst/>
          </a:prstGeom>
          <a:ln>
            <a:round/>
          </a:ln>
        </p:spPr>
        <p:style>
          <a:lnRef idx="2">
            <a:schemeClr val="dk1"/>
          </a:lnRef>
          <a:fillRef idx="1">
            <a:schemeClr val="lt1"/>
          </a:fillRef>
          <a:effectRef idx="0">
            <a:schemeClr val="dk1"/>
          </a:effectRef>
          <a:fontRef idx="minor"/>
        </p:style>
        <p:txBody>
          <a:bodyPr lIns="90000" rIns="90000" tIns="45000" bIns="45000" anchor="ctr"/>
          <a:p>
            <a:pPr>
              <a:lnSpc>
                <a:spcPct val="100000"/>
              </a:lnSpc>
            </a:pPr>
            <a:r>
              <a:rPr b="0" lang="fr-FR" sz="1800" spc="-1" strike="noStrike">
                <a:solidFill>
                  <a:srgbClr val="000000"/>
                </a:solidFill>
                <a:latin typeface="Calibri"/>
              </a:rPr>
              <a:t>Les élèves découvrent, sous-traitent et/ou participent aux activités de conception, réalisation et finition.</a:t>
            </a:r>
            <a:endParaRPr b="0" lang="fr-FR" sz="1800" spc="-1" strike="noStrike">
              <a:latin typeface="Arial"/>
            </a:endParaRPr>
          </a:p>
          <a:p>
            <a:pPr>
              <a:lnSpc>
                <a:spcPct val="100000"/>
              </a:lnSpc>
            </a:pPr>
            <a:endParaRPr b="0" lang="fr-FR" sz="1800" spc="-1" strike="noStrike">
              <a:latin typeface="Arial"/>
            </a:endParaRPr>
          </a:p>
        </p:txBody>
      </p:sp>
      <p:pic>
        <p:nvPicPr>
          <p:cNvPr id="723" name="Image 14" descr=""/>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6809400" y="2379240"/>
            <a:ext cx="2152800" cy="3042000"/>
          </a:xfrm>
          <a:prstGeom prst="rect">
            <a:avLst/>
          </a:prstGeom>
          <a:ln w="6480">
            <a:solidFill>
              <a:schemeClr val="tx1"/>
            </a:solidFill>
            <a:miter/>
          </a:ln>
          <a:effectLst>
            <a:outerShdw algn="tl" blurRad="5500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spTree>
  </p:cSld>
  <p:timing>
    <p:tnLst>
      <p:par>
        <p:cTn id="111" dur="indefinite" restart="never" nodeType="tmRoot">
          <p:childTnLst>
            <p:seq>
              <p:cTn id="112" dur="indefinite" nodeType="mainSeq">
                <p:childTnLst>
                  <p:par>
                    <p:cTn id="113" fill="hold">
                      <p:stCondLst>
                        <p:cond delay="0"/>
                      </p:stCondLst>
                      <p:childTnLst>
                        <p:par>
                          <p:cTn id="114" fill="hold">
                            <p:stCondLst>
                              <p:cond delay="0"/>
                            </p:stCondLst>
                            <p:childTnLst>
                              <p:par>
                                <p:cTn id="115" nodeType="afterEffect" fill="hold" presetClass="entr" presetID="10">
                                  <p:stCondLst>
                                    <p:cond delay="0"/>
                                  </p:stCondLst>
                                  <p:childTnLst>
                                    <p:set>
                                      <p:cBhvr>
                                        <p:cTn id="116" dur="1" fill="hold">
                                          <p:stCondLst>
                                            <p:cond delay="0"/>
                                          </p:stCondLst>
                                        </p:cTn>
                                        <p:tgtEl>
                                          <p:spTgt spid="720"/>
                                        </p:tgtEl>
                                        <p:attrNameLst>
                                          <p:attrName>style.visibility</p:attrName>
                                        </p:attrNameLst>
                                      </p:cBhvr>
                                      <p:to>
                                        <p:strVal val="visible"/>
                                      </p:to>
                                    </p:set>
                                    <p:animEffect filter="fade" transition="in">
                                      <p:cBhvr additive="repl">
                                        <p:cTn id="117" dur="500"/>
                                        <p:tgtEl>
                                          <p:spTgt spid="720"/>
                                        </p:tgtEl>
                                      </p:cBhvr>
                                    </p:animEffect>
                                  </p:childTnLst>
                                </p:cTn>
                              </p:par>
                            </p:childTnLst>
                          </p:cTn>
                        </p:par>
                        <p:par>
                          <p:cTn id="118" fill="hold">
                            <p:stCondLst>
                              <p:cond delay="500"/>
                            </p:stCondLst>
                            <p:childTnLst>
                              <p:par>
                                <p:cTn id="119" nodeType="afterEffect" fill="hold" presetClass="entr" presetID="16" presetSubtype="21">
                                  <p:stCondLst>
                                    <p:cond delay="0"/>
                                  </p:stCondLst>
                                  <p:childTnLst>
                                    <p:set>
                                      <p:cBhvr>
                                        <p:cTn id="120" dur="1" fill="hold">
                                          <p:stCondLst>
                                            <p:cond delay="0"/>
                                          </p:stCondLst>
                                        </p:cTn>
                                        <p:tgtEl>
                                          <p:spTgt spid="721"/>
                                        </p:tgtEl>
                                        <p:attrNameLst>
                                          <p:attrName>style.visibility</p:attrName>
                                        </p:attrNameLst>
                                      </p:cBhvr>
                                      <p:to>
                                        <p:strVal val="visible"/>
                                      </p:to>
                                    </p:set>
                                    <p:animEffect filter="barn(inVertical)" transition="in">
                                      <p:cBhvr additive="repl">
                                        <p:cTn id="121" dur="500"/>
                                        <p:tgtEl>
                                          <p:spTgt spid="721"/>
                                        </p:tgtEl>
                                      </p:cBhvr>
                                    </p:animEffect>
                                  </p:childTnLst>
                                </p:cTn>
                              </p:par>
                            </p:childTnLst>
                          </p:cTn>
                        </p:par>
                        <p:par>
                          <p:cTn id="122" fill="hold">
                            <p:stCondLst>
                              <p:cond delay="1000"/>
                            </p:stCondLst>
                            <p:childTnLst>
                              <p:par>
                                <p:cTn id="123" nodeType="afterEffect" fill="hold" presetClass="entr" presetID="10">
                                  <p:stCondLst>
                                    <p:cond delay="0"/>
                                  </p:stCondLst>
                                  <p:childTnLst>
                                    <p:set>
                                      <p:cBhvr>
                                        <p:cTn id="124" dur="1" fill="hold">
                                          <p:stCondLst>
                                            <p:cond delay="0"/>
                                          </p:stCondLst>
                                        </p:cTn>
                                        <p:tgtEl>
                                          <p:spTgt spid="723"/>
                                        </p:tgtEl>
                                        <p:attrNameLst>
                                          <p:attrName>style.visibility</p:attrName>
                                        </p:attrNameLst>
                                      </p:cBhvr>
                                      <p:to>
                                        <p:strVal val="visible"/>
                                      </p:to>
                                    </p:set>
                                    <p:animEffect filter="fade" transition="in">
                                      <p:cBhvr additive="repl">
                                        <p:cTn id="125" dur="500"/>
                                        <p:tgtEl>
                                          <p:spTgt spid="72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4" name="TextShape 1"/>
          <p:cNvSpPr txBox="1"/>
          <p:nvPr/>
        </p:nvSpPr>
        <p:spPr>
          <a:xfrm>
            <a:off x="805320" y="182880"/>
            <a:ext cx="7881120" cy="1286640"/>
          </a:xfrm>
          <a:prstGeom prst="rect">
            <a:avLst/>
          </a:prstGeom>
          <a:noFill/>
          <a:ln>
            <a:noFill/>
          </a:ln>
        </p:spPr>
        <p:txBody>
          <a:bodyPr anchor="ctr"/>
          <a:p>
            <a:pPr>
              <a:lnSpc>
                <a:spcPct val="100000"/>
              </a:lnSpc>
            </a:pPr>
            <a:r>
              <a:rPr b="1" lang="fr-FR" sz="2500" spc="-1" strike="noStrike">
                <a:solidFill>
                  <a:srgbClr val="404040"/>
                </a:solidFill>
                <a:latin typeface="Arial Black"/>
                <a:ea typeface="Arial Black"/>
              </a:rPr>
              <a:t>Découverte professionnelle en entreprise</a:t>
            </a:r>
            <a:endParaRPr b="0" lang="fr-FR" sz="2500" spc="-1" strike="noStrike">
              <a:solidFill>
                <a:srgbClr val="000000"/>
              </a:solidFill>
              <a:latin typeface="Calibri"/>
            </a:endParaRPr>
          </a:p>
        </p:txBody>
      </p:sp>
      <p:sp>
        <p:nvSpPr>
          <p:cNvPr id="725" name="TextShape 2"/>
          <p:cNvSpPr txBox="1"/>
          <p:nvPr/>
        </p:nvSpPr>
        <p:spPr>
          <a:xfrm>
            <a:off x="8150040" y="6391080"/>
            <a:ext cx="450000" cy="364680"/>
          </a:xfrm>
          <a:prstGeom prst="rect">
            <a:avLst/>
          </a:prstGeom>
          <a:noFill/>
          <a:ln>
            <a:noFill/>
          </a:ln>
        </p:spPr>
        <p:txBody>
          <a:bodyPr anchor="ctr"/>
          <a:p>
            <a:pPr algn="r">
              <a:lnSpc>
                <a:spcPct val="100000"/>
              </a:lnSpc>
            </a:pPr>
            <a:fld id="{6113A365-8579-48BA-9281-0E4580249DC4}"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726" name="Group 3"/>
          <p:cNvGrpSpPr/>
          <p:nvPr/>
        </p:nvGrpSpPr>
        <p:grpSpPr>
          <a:xfrm>
            <a:off x="902520" y="199080"/>
            <a:ext cx="525240" cy="171360"/>
            <a:chOff x="902520" y="199080"/>
            <a:chExt cx="525240" cy="171360"/>
          </a:xfrm>
        </p:grpSpPr>
        <p:sp>
          <p:nvSpPr>
            <p:cNvPr id="727" name="CustomShape 4"/>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728" name="CustomShape 5"/>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729" name="CustomShape 6"/>
          <p:cNvSpPr/>
          <p:nvPr/>
        </p:nvSpPr>
        <p:spPr>
          <a:xfrm>
            <a:off x="4746240" y="1262880"/>
            <a:ext cx="4000680" cy="639000"/>
          </a:xfrm>
          <a:prstGeom prst="rect">
            <a:avLst/>
          </a:prstGeom>
          <a:noFill/>
          <a:ln>
            <a:noFill/>
          </a:ln>
        </p:spPr>
        <p:style>
          <a:lnRef idx="0"/>
          <a:fillRef idx="0"/>
          <a:effectRef idx="0"/>
          <a:fontRef idx="minor"/>
        </p:style>
        <p:txBody>
          <a:bodyPr lIns="90000" rIns="90000" tIns="45000" bIns="45000"/>
          <a:p>
            <a:pPr>
              <a:lnSpc>
                <a:spcPct val="100000"/>
              </a:lnSpc>
            </a:pPr>
            <a:r>
              <a:rPr b="0" lang="fr-FR" sz="1800" spc="-1" strike="noStrike">
                <a:solidFill>
                  <a:srgbClr val="000000"/>
                </a:solidFill>
                <a:latin typeface="Calibri"/>
              </a:rPr>
              <a:t>Un projet présenté, valorisé et primé au concours Bravo l’industrie</a:t>
            </a:r>
            <a:endParaRPr b="0" lang="fr-FR" sz="1800" spc="-1" strike="noStrike">
              <a:latin typeface="Arial"/>
            </a:endParaRPr>
          </a:p>
        </p:txBody>
      </p:sp>
      <p:pic>
        <p:nvPicPr>
          <p:cNvPr id="730" name="Image 2" descr=""/>
          <p:cNvPicPr/>
          <p:nvPr/>
        </p:nvPicPr>
        <p:blipFill>
          <a:blip r:embed="rId1"/>
          <a:stretch/>
        </p:blipFill>
        <p:spPr>
          <a:xfrm rot="10800000">
            <a:off x="4165200" y="6248520"/>
            <a:ext cx="3800160" cy="5067000"/>
          </a:xfrm>
          <a:prstGeom prst="rect">
            <a:avLst/>
          </a:prstGeom>
          <a:ln>
            <a:noFill/>
          </a:ln>
          <a:effectLst>
            <a:softEdge rad="112500"/>
          </a:effectLst>
        </p:spPr>
      </p:pic>
      <p:sp>
        <p:nvSpPr>
          <p:cNvPr id="731" name="CustomShape 7"/>
          <p:cNvSpPr/>
          <p:nvPr/>
        </p:nvSpPr>
        <p:spPr>
          <a:xfrm>
            <a:off x="266760" y="1301400"/>
            <a:ext cx="3038040" cy="639000"/>
          </a:xfrm>
          <a:prstGeom prst="rect">
            <a:avLst/>
          </a:prstGeom>
          <a:noFill/>
          <a:ln>
            <a:noFill/>
          </a:ln>
        </p:spPr>
        <p:style>
          <a:lnRef idx="0"/>
          <a:fillRef idx="0"/>
          <a:effectRef idx="0"/>
          <a:fontRef idx="minor"/>
        </p:style>
        <p:txBody>
          <a:bodyPr lIns="90000" rIns="90000" tIns="45000" bIns="45000"/>
          <a:p>
            <a:pPr>
              <a:lnSpc>
                <a:spcPct val="100000"/>
              </a:lnSpc>
            </a:pPr>
            <a:r>
              <a:rPr b="1" lang="fr-FR" sz="1800" spc="-1" strike="noStrike">
                <a:solidFill>
                  <a:srgbClr val="ff0000"/>
                </a:solidFill>
                <a:latin typeface="Calibri"/>
              </a:rPr>
              <a:t>Une production finale </a:t>
            </a:r>
            <a:endParaRPr b="0" lang="fr-FR" sz="1800" spc="-1" strike="noStrike">
              <a:latin typeface="Arial"/>
            </a:endParaRPr>
          </a:p>
          <a:p>
            <a:pPr>
              <a:lnSpc>
                <a:spcPct val="100000"/>
              </a:lnSpc>
            </a:pPr>
            <a:r>
              <a:rPr b="1" lang="fr-FR" sz="1800" spc="-1" strike="noStrike">
                <a:solidFill>
                  <a:srgbClr val="ff0000"/>
                </a:solidFill>
                <a:latin typeface="Calibri"/>
              </a:rPr>
              <a:t>réalisée</a:t>
            </a:r>
            <a:endParaRPr b="0" lang="fr-FR" sz="1800" spc="-1" strike="noStrike">
              <a:latin typeface="Arial"/>
            </a:endParaRPr>
          </a:p>
        </p:txBody>
      </p:sp>
      <p:sp>
        <p:nvSpPr>
          <p:cNvPr id="732" name="CustomShape 8"/>
          <p:cNvSpPr/>
          <p:nvPr/>
        </p:nvSpPr>
        <p:spPr>
          <a:xfrm>
            <a:off x="4063320" y="1337400"/>
            <a:ext cx="582120" cy="37116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733" name="Image 8" descr=""/>
          <p:cNvPicPr/>
          <p:nvPr/>
        </p:nvPicPr>
        <p:blipFill>
          <a:blip r:embed="rId2"/>
          <a:stretch/>
        </p:blipFill>
        <p:spPr>
          <a:xfrm>
            <a:off x="4347720" y="2756880"/>
            <a:ext cx="4541400" cy="3405960"/>
          </a:xfrm>
          <a:prstGeom prst="rect">
            <a:avLst/>
          </a:prstGeom>
          <a:ln>
            <a:noFill/>
          </a:ln>
          <a:effectLst>
            <a:softEdge rad="127000"/>
          </a:effectLst>
        </p:spPr>
      </p:pic>
    </p:spTree>
  </p:cSld>
  <p:timing>
    <p:tnLst>
      <p:par>
        <p:cTn id="126" dur="indefinite" restart="never" nodeType="tmRoot">
          <p:childTnLst>
            <p:seq>
              <p:cTn id="127"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TextShape 1"/>
          <p:cNvSpPr txBox="1"/>
          <p:nvPr/>
        </p:nvSpPr>
        <p:spPr>
          <a:xfrm>
            <a:off x="3010680" y="237960"/>
            <a:ext cx="5590080" cy="550800"/>
          </a:xfrm>
          <a:prstGeom prst="rect">
            <a:avLst/>
          </a:prstGeom>
          <a:noFill/>
          <a:ln>
            <a:noFill/>
          </a:ln>
        </p:spPr>
        <p:txBody>
          <a:bodyPr anchor="ctr">
            <a:normAutofit/>
          </a:bodyPr>
          <a:p>
            <a:pPr>
              <a:lnSpc>
                <a:spcPct val="100000"/>
              </a:lnSpc>
            </a:pPr>
            <a:r>
              <a:rPr b="1" lang="fr-FR" sz="3200" spc="-1" strike="noStrike">
                <a:solidFill>
                  <a:srgbClr val="00a6be"/>
                </a:solidFill>
                <a:latin typeface="Arial Black"/>
                <a:ea typeface="Arial Black"/>
              </a:rPr>
              <a:t>Qu’est ce qui évolue ?</a:t>
            </a:r>
            <a:endParaRPr b="0" lang="fr-FR" sz="3200" spc="-1" strike="noStrike">
              <a:solidFill>
                <a:srgbClr val="000000"/>
              </a:solidFill>
              <a:latin typeface="Calibri"/>
            </a:endParaRPr>
          </a:p>
        </p:txBody>
      </p:sp>
      <p:sp>
        <p:nvSpPr>
          <p:cNvPr id="420" name="TextShape 2"/>
          <p:cNvSpPr txBox="1"/>
          <p:nvPr/>
        </p:nvSpPr>
        <p:spPr>
          <a:xfrm>
            <a:off x="8249760" y="6391080"/>
            <a:ext cx="351000" cy="364680"/>
          </a:xfrm>
          <a:prstGeom prst="rect">
            <a:avLst/>
          </a:prstGeom>
          <a:noFill/>
          <a:ln>
            <a:noFill/>
          </a:ln>
        </p:spPr>
        <p:txBody>
          <a:bodyPr anchor="ctr"/>
          <a:p>
            <a:pPr algn="r">
              <a:lnSpc>
                <a:spcPct val="100000"/>
              </a:lnSpc>
            </a:pPr>
            <a:fld id="{D3E29C26-D8FE-44D6-8E6E-2634129468A1}" type="slidenum">
              <a:rPr b="1" lang="fr-FR" sz="1000" spc="-1" strike="noStrike">
                <a:solidFill>
                  <a:srgbClr val="000000"/>
                </a:solidFill>
                <a:latin typeface="Calibri"/>
              </a:rPr>
              <a:t>&lt;numéro&gt;</a:t>
            </a:fld>
            <a:endParaRPr b="0" lang="fr-FR" sz="1000" spc="-1" strike="noStrike">
              <a:latin typeface="Times New Roman"/>
            </a:endParaRPr>
          </a:p>
        </p:txBody>
      </p:sp>
      <p:sp>
        <p:nvSpPr>
          <p:cNvPr id="421" name="TextShape 3"/>
          <p:cNvSpPr txBox="1"/>
          <p:nvPr/>
        </p:nvSpPr>
        <p:spPr>
          <a:xfrm>
            <a:off x="2818440" y="701280"/>
            <a:ext cx="6463080" cy="4275000"/>
          </a:xfrm>
          <a:prstGeom prst="rect">
            <a:avLst/>
          </a:prstGeom>
          <a:noFill/>
          <a:ln>
            <a:noFill/>
          </a:ln>
        </p:spPr>
        <p:txBody>
          <a:bodyPr/>
          <a:p>
            <a:pPr marL="343080" indent="-342720">
              <a:lnSpc>
                <a:spcPct val="100000"/>
              </a:lnSpc>
              <a:spcBef>
                <a:spcPts val="360"/>
              </a:spcBef>
              <a:buClr>
                <a:srgbClr val="000000"/>
              </a:buClr>
              <a:buFont typeface="Arial"/>
              <a:buChar char="•"/>
            </a:pPr>
            <a:r>
              <a:rPr b="0" lang="fr-FR" sz="1800" spc="-1" strike="noStrike">
                <a:solidFill>
                  <a:srgbClr val="000000"/>
                </a:solidFill>
                <a:latin typeface="Arial"/>
                <a:ea typeface="Arial"/>
              </a:rPr>
              <a:t>un projet pour la classe, des projets (lien entre DP, EPI, enseignements disciplinaires) </a:t>
            </a:r>
            <a:endParaRPr b="0" lang="fr-FR" sz="1800" spc="-1" strike="noStrike">
              <a:solidFill>
                <a:srgbClr val="000000"/>
              </a:solidFill>
              <a:latin typeface="Arial"/>
            </a:endParaRPr>
          </a:p>
          <a:p>
            <a:pPr marL="343080" indent="-342720">
              <a:lnSpc>
                <a:spcPct val="100000"/>
              </a:lnSpc>
              <a:spcBef>
                <a:spcPts val="360"/>
              </a:spcBef>
              <a:buClr>
                <a:srgbClr val="000000"/>
              </a:buClr>
              <a:buFont typeface="Arial"/>
              <a:buChar char="•"/>
            </a:pPr>
            <a:r>
              <a:rPr b="0" lang="fr-FR" sz="1800" spc="-1" strike="noStrike">
                <a:solidFill>
                  <a:srgbClr val="000000"/>
                </a:solidFill>
                <a:latin typeface="Arial"/>
                <a:ea typeface="Arial"/>
              </a:rPr>
              <a:t>implication de tous les enseignements (disciplinaires et de complément AP et EPI) à la découverte des métiers et des formations professionnelles ;</a:t>
            </a:r>
            <a:endParaRPr b="0" lang="fr-FR" sz="1800" spc="-1" strike="noStrike">
              <a:solidFill>
                <a:srgbClr val="000000"/>
              </a:solidFill>
              <a:latin typeface="Arial"/>
            </a:endParaRPr>
          </a:p>
          <a:p>
            <a:pPr>
              <a:lnSpc>
                <a:spcPct val="100000"/>
              </a:lnSpc>
              <a:spcBef>
                <a:spcPts val="210"/>
              </a:spcBef>
            </a:pPr>
            <a:endParaRPr b="0" lang="fr-FR" sz="1800" spc="-1" strike="noStrike">
              <a:solidFill>
                <a:srgbClr val="000000"/>
              </a:solidFill>
              <a:latin typeface="Arial"/>
            </a:endParaRPr>
          </a:p>
          <a:p>
            <a:pPr marL="343080" indent="-342720">
              <a:lnSpc>
                <a:spcPct val="100000"/>
              </a:lnSpc>
              <a:buClr>
                <a:srgbClr val="000000"/>
              </a:buClr>
              <a:buFont typeface="Arial"/>
              <a:buChar char="•"/>
            </a:pPr>
            <a:r>
              <a:rPr b="0" lang="fr-FR" sz="1800" spc="-1" strike="noStrike">
                <a:solidFill>
                  <a:srgbClr val="000000"/>
                </a:solidFill>
                <a:latin typeface="Arial"/>
                <a:ea typeface="Arial"/>
              </a:rPr>
              <a:t>une équipe pédagogique resserrée ;</a:t>
            </a:r>
            <a:endParaRPr b="0" lang="fr-FR" sz="1800" spc="-1" strike="noStrike">
              <a:solidFill>
                <a:srgbClr val="000000"/>
              </a:solidFill>
              <a:latin typeface="Arial"/>
            </a:endParaRPr>
          </a:p>
          <a:p>
            <a:pPr marL="343080" indent="-342720">
              <a:lnSpc>
                <a:spcPct val="100000"/>
              </a:lnSpc>
              <a:buClr>
                <a:srgbClr val="000000"/>
              </a:buClr>
              <a:buFont typeface="Arial"/>
              <a:buChar char="•"/>
            </a:pPr>
            <a:r>
              <a:rPr b="0" lang="fr-FR" sz="1800" spc="-1" strike="noStrike">
                <a:solidFill>
                  <a:srgbClr val="000000"/>
                </a:solidFill>
                <a:latin typeface="Arial"/>
                <a:ea typeface="Arial"/>
              </a:rPr>
              <a:t>enseignement de sciences et technologie à partir de thèmes ou supports communs ;</a:t>
            </a:r>
            <a:endParaRPr b="0" lang="fr-FR" sz="1800" spc="-1" strike="noStrike">
              <a:solidFill>
                <a:srgbClr val="000000"/>
              </a:solidFill>
              <a:latin typeface="Arial"/>
            </a:endParaRPr>
          </a:p>
          <a:p>
            <a:pPr marL="343080" indent="-342720">
              <a:lnSpc>
                <a:spcPct val="100000"/>
              </a:lnSpc>
              <a:buClr>
                <a:srgbClr val="000000"/>
              </a:buClr>
              <a:buFont typeface="Arial"/>
              <a:buChar char="•"/>
            </a:pPr>
            <a:r>
              <a:rPr b="0" lang="fr-FR" sz="1800" spc="-1" strike="noStrike">
                <a:solidFill>
                  <a:srgbClr val="000000"/>
                </a:solidFill>
                <a:latin typeface="Arial"/>
                <a:ea typeface="Arial"/>
              </a:rPr>
              <a:t>personnalisation ou différenciation du projet d’orientation des élèves, </a:t>
            </a:r>
            <a:endParaRPr b="0" lang="fr-FR" sz="1800" spc="-1" strike="noStrike">
              <a:solidFill>
                <a:srgbClr val="000000"/>
              </a:solidFill>
              <a:latin typeface="Arial"/>
            </a:endParaRPr>
          </a:p>
          <a:p>
            <a:pPr marL="343080" indent="-342720">
              <a:lnSpc>
                <a:spcPct val="100000"/>
              </a:lnSpc>
              <a:buClr>
                <a:srgbClr val="000000"/>
              </a:buClr>
              <a:buFont typeface="Arial"/>
              <a:buChar char="•"/>
            </a:pPr>
            <a:r>
              <a:rPr b="0" lang="fr-FR" sz="1800" spc="-1" strike="noStrike">
                <a:solidFill>
                  <a:srgbClr val="000000"/>
                </a:solidFill>
                <a:latin typeface="Arial"/>
                <a:ea typeface="Arial"/>
              </a:rPr>
              <a:t>une découverte des métiers en phase avec les </a:t>
            </a:r>
            <a:r>
              <a:rPr b="0" lang="fr-FR" sz="1800" spc="-1" strike="noStrike">
                <a:solidFill>
                  <a:srgbClr val="ff0000"/>
                </a:solidFill>
                <a:latin typeface="Arial"/>
                <a:ea typeface="Arial"/>
              </a:rPr>
              <a:t>familles de métiers</a:t>
            </a:r>
            <a:r>
              <a:rPr b="0" lang="fr-FR" sz="1800" spc="-1" strike="noStrike">
                <a:solidFill>
                  <a:srgbClr val="000000"/>
                </a:solidFill>
                <a:latin typeface="Arial"/>
                <a:ea typeface="Arial"/>
              </a:rPr>
              <a:t>, avec les usages du numérique pour apprendre et pour découvrir des métiers et des environnements  ;</a:t>
            </a:r>
            <a:endParaRPr b="0" lang="fr-FR" sz="1800" spc="-1" strike="noStrike">
              <a:solidFill>
                <a:srgbClr val="000000"/>
              </a:solidFill>
              <a:latin typeface="Arial"/>
            </a:endParaRPr>
          </a:p>
          <a:p>
            <a:pPr marL="343080" indent="-342720">
              <a:lnSpc>
                <a:spcPct val="100000"/>
              </a:lnSpc>
              <a:buClr>
                <a:srgbClr val="000000"/>
              </a:buClr>
              <a:buFont typeface="Arial"/>
              <a:buChar char="•"/>
            </a:pPr>
            <a:r>
              <a:rPr b="0" lang="fr-FR" sz="1800" spc="-1" strike="noStrike">
                <a:solidFill>
                  <a:srgbClr val="000000"/>
                </a:solidFill>
                <a:latin typeface="Arial"/>
                <a:ea typeface="Arial"/>
              </a:rPr>
              <a:t>rôle et coordination du projet pédagogique par le PP et  les professeurs référents en charge du suivi de quelques élèves ;</a:t>
            </a:r>
            <a:endParaRPr b="0" lang="fr-FR" sz="1800" spc="-1" strike="noStrike">
              <a:solidFill>
                <a:srgbClr val="000000"/>
              </a:solidFill>
              <a:latin typeface="Arial"/>
            </a:endParaRPr>
          </a:p>
          <a:p>
            <a:pPr marL="343080" indent="-342720">
              <a:lnSpc>
                <a:spcPct val="100000"/>
              </a:lnSpc>
              <a:buClr>
                <a:srgbClr val="ff0000"/>
              </a:buClr>
              <a:buFont typeface="Arial"/>
              <a:buChar char="•"/>
            </a:pPr>
            <a:r>
              <a:rPr b="0" lang="fr-FR" sz="1800" spc="-1" strike="noStrike">
                <a:solidFill>
                  <a:srgbClr val="ff0000"/>
                </a:solidFill>
                <a:latin typeface="Arial"/>
                <a:ea typeface="Arial"/>
              </a:rPr>
              <a:t>mise en réseau </a:t>
            </a:r>
            <a:r>
              <a:rPr b="0" lang="fr-FR" sz="1800" spc="-1" strike="noStrike">
                <a:solidFill>
                  <a:srgbClr val="000000"/>
                </a:solidFill>
                <a:latin typeface="Arial"/>
                <a:ea typeface="Arial"/>
              </a:rPr>
              <a:t>des établissements avec les LP, LEGT, LDM, </a:t>
            </a:r>
            <a:r>
              <a:rPr b="1" lang="fr-FR" sz="1800" spc="-1" strike="noStrike">
                <a:solidFill>
                  <a:srgbClr val="ff0000"/>
                </a:solidFill>
                <a:latin typeface="Arial"/>
                <a:ea typeface="Arial"/>
              </a:rPr>
              <a:t>CFA</a:t>
            </a:r>
            <a:r>
              <a:rPr b="0" lang="fr-FR" sz="1800" spc="-1" strike="noStrike">
                <a:solidFill>
                  <a:srgbClr val="000000"/>
                </a:solidFill>
                <a:latin typeface="Arial"/>
                <a:ea typeface="Arial"/>
              </a:rPr>
              <a:t>, </a:t>
            </a:r>
            <a:r>
              <a:rPr b="1" lang="fr-FR" sz="1800" spc="-1" strike="noStrike">
                <a:solidFill>
                  <a:srgbClr val="ff0000"/>
                </a:solidFill>
                <a:latin typeface="Arial"/>
                <a:ea typeface="Arial"/>
              </a:rPr>
              <a:t>CMQ</a:t>
            </a:r>
            <a:r>
              <a:rPr b="0" lang="fr-FR" sz="1800" spc="-1" strike="noStrike">
                <a:solidFill>
                  <a:srgbClr val="000000"/>
                </a:solidFill>
                <a:latin typeface="Arial"/>
                <a:ea typeface="Arial"/>
              </a:rPr>
              <a:t>, milieux professionnels, une relation école-entreprises renforcée, rôle et mission des régions ;</a:t>
            </a:r>
            <a:endParaRPr b="0" lang="fr-FR" sz="1800" spc="-1" strike="noStrike">
              <a:solidFill>
                <a:srgbClr val="000000"/>
              </a:solidFill>
              <a:latin typeface="Arial"/>
            </a:endParaRPr>
          </a:p>
          <a:p>
            <a:pPr>
              <a:lnSpc>
                <a:spcPct val="100000"/>
              </a:lnSpc>
              <a:spcBef>
                <a:spcPts val="360"/>
              </a:spcBef>
            </a:pPr>
            <a:endParaRPr b="0" lang="fr-FR" sz="1800" spc="-1" strike="noStrike">
              <a:solidFill>
                <a:srgbClr val="000000"/>
              </a:solidFill>
              <a:latin typeface="Arial"/>
            </a:endParaRPr>
          </a:p>
        </p:txBody>
      </p:sp>
      <p:sp>
        <p:nvSpPr>
          <p:cNvPr id="422" name="CustomShape 4"/>
          <p:cNvSpPr/>
          <p:nvPr/>
        </p:nvSpPr>
        <p:spPr>
          <a:xfrm>
            <a:off x="263160" y="1215000"/>
            <a:ext cx="2166480" cy="4596120"/>
          </a:xfrm>
          <a:prstGeom prst="rect">
            <a:avLst/>
          </a:prstGeom>
          <a:noFill/>
          <a:ln>
            <a:noFill/>
          </a:ln>
        </p:spPr>
        <p:style>
          <a:lnRef idx="0"/>
          <a:fillRef idx="0"/>
          <a:effectRef idx="0"/>
          <a:fontRef idx="minor"/>
        </p:style>
        <p:txBody>
          <a:bodyPr lIns="90000" rIns="90000" tIns="45000" bIns="45000"/>
          <a:p>
            <a:pPr>
              <a:lnSpc>
                <a:spcPct val="100000"/>
              </a:lnSpc>
            </a:pPr>
            <a:r>
              <a:rPr b="0" lang="fr-FR" sz="1400" spc="-1" strike="noStrike">
                <a:solidFill>
                  <a:srgbClr val="ffffff"/>
                </a:solidFill>
                <a:latin typeface="Calibri"/>
              </a:rPr>
              <a:t>Liens avec les axes de la TVP : </a:t>
            </a:r>
            <a:endParaRPr b="0" lang="fr-FR" sz="1400" spc="-1" strike="noStrike">
              <a:latin typeface="Arial"/>
            </a:endParaRPr>
          </a:p>
          <a:p>
            <a:pPr>
              <a:lnSpc>
                <a:spcPct val="100000"/>
              </a:lnSpc>
            </a:pPr>
            <a:r>
              <a:rPr b="0" lang="fr-FR" sz="1400" spc="-1" strike="noStrike">
                <a:solidFill>
                  <a:srgbClr val="ffffff"/>
                </a:solidFill>
                <a:latin typeface="Calibri"/>
              </a:rPr>
              <a:t>Démarche de projet, réalisations concrètes, « chef d’œuvre »</a:t>
            </a:r>
            <a:endParaRPr b="0" lang="fr-FR" sz="1400" spc="-1" strike="noStrike">
              <a:latin typeface="Arial"/>
            </a:endParaRPr>
          </a:p>
          <a:p>
            <a:pPr>
              <a:lnSpc>
                <a:spcPct val="100000"/>
              </a:lnSpc>
            </a:pPr>
            <a:endParaRPr b="0" lang="fr-FR" sz="1400" spc="-1" strike="noStrike">
              <a:latin typeface="Arial"/>
            </a:endParaRPr>
          </a:p>
          <a:p>
            <a:pPr>
              <a:lnSpc>
                <a:spcPct val="100000"/>
              </a:lnSpc>
            </a:pPr>
            <a:r>
              <a:rPr b="0" lang="fr-FR" sz="1400" spc="-1" strike="noStrike">
                <a:solidFill>
                  <a:srgbClr val="ffffff"/>
                </a:solidFill>
                <a:latin typeface="Calibri"/>
              </a:rPr>
              <a:t>Importance des enseignements : </a:t>
            </a:r>
            <a:endParaRPr b="0" lang="fr-FR" sz="1400" spc="-1" strike="noStrike">
              <a:latin typeface="Arial"/>
            </a:endParaRPr>
          </a:p>
          <a:p>
            <a:pPr>
              <a:lnSpc>
                <a:spcPct val="100000"/>
              </a:lnSpc>
            </a:pPr>
            <a:r>
              <a:rPr b="0" lang="fr-FR" sz="1400" spc="-1" strike="noStrike">
                <a:solidFill>
                  <a:srgbClr val="ffffff"/>
                </a:solidFill>
                <a:latin typeface="Calibri"/>
              </a:rPr>
              <a:t>Consolidation des acquis, co intervention </a:t>
            </a:r>
            <a:endParaRPr b="0" lang="fr-FR" sz="1400" spc="-1" strike="noStrike">
              <a:latin typeface="Arial"/>
            </a:endParaRPr>
          </a:p>
          <a:p>
            <a:pPr>
              <a:lnSpc>
                <a:spcPct val="100000"/>
              </a:lnSpc>
            </a:pPr>
            <a:endParaRPr b="0" lang="fr-FR" sz="1400" spc="-1" strike="noStrike">
              <a:latin typeface="Arial"/>
            </a:endParaRPr>
          </a:p>
          <a:p>
            <a:pPr>
              <a:lnSpc>
                <a:spcPct val="100000"/>
              </a:lnSpc>
            </a:pPr>
            <a:r>
              <a:rPr b="0" lang="fr-FR" sz="1400" spc="-1" strike="noStrike">
                <a:solidFill>
                  <a:srgbClr val="ffffff"/>
                </a:solidFill>
                <a:latin typeface="Calibri"/>
              </a:rPr>
              <a:t>Numérique pour apprendre, numérique qui traverse les métiers </a:t>
            </a:r>
            <a:endParaRPr b="0" lang="fr-FR" sz="1400" spc="-1" strike="noStrike">
              <a:latin typeface="Arial"/>
            </a:endParaRPr>
          </a:p>
          <a:p>
            <a:pPr>
              <a:lnSpc>
                <a:spcPct val="100000"/>
              </a:lnSpc>
            </a:pPr>
            <a:endParaRPr b="0" lang="fr-FR" sz="1400" spc="-1" strike="noStrike">
              <a:latin typeface="Arial"/>
            </a:endParaRPr>
          </a:p>
          <a:p>
            <a:pPr>
              <a:lnSpc>
                <a:spcPct val="100000"/>
              </a:lnSpc>
            </a:pPr>
            <a:r>
              <a:rPr b="0" lang="fr-FR" sz="1400" spc="-1" strike="noStrike">
                <a:solidFill>
                  <a:srgbClr val="ffffff"/>
                </a:solidFill>
                <a:latin typeface="Calibri"/>
              </a:rPr>
              <a:t>Mobilité internationale et importance des langues </a:t>
            </a:r>
            <a:endParaRPr b="0" lang="fr-FR" sz="1400" spc="-1" strike="noStrike">
              <a:latin typeface="Arial"/>
            </a:endParaRPr>
          </a:p>
          <a:p>
            <a:pPr>
              <a:lnSpc>
                <a:spcPct val="100000"/>
              </a:lnSpc>
            </a:pPr>
            <a:endParaRPr b="0" lang="fr-FR" sz="1400" spc="-1" strike="noStrike">
              <a:latin typeface="Arial"/>
            </a:endParaRPr>
          </a:p>
          <a:p>
            <a:pPr>
              <a:lnSpc>
                <a:spcPct val="100000"/>
              </a:lnSpc>
            </a:pPr>
            <a:r>
              <a:rPr b="0" lang="fr-FR" sz="1400" spc="-1" strike="noStrike">
                <a:solidFill>
                  <a:srgbClr val="ffffff"/>
                </a:solidFill>
                <a:latin typeface="Calibri"/>
              </a:rPr>
              <a:t>DMFP : métiers qui insèrent,  métiers en évolutions (CMQ), voies de formation et poursuites </a:t>
            </a:r>
            <a:endParaRPr b="0" lang="fr-FR" sz="1400" spc="-1" strike="noStrike">
              <a:latin typeface="Arial"/>
            </a:endParaRPr>
          </a:p>
          <a:p>
            <a:pPr>
              <a:lnSpc>
                <a:spcPct val="100000"/>
              </a:lnSpc>
            </a:pPr>
            <a:endParaRPr b="0" lang="fr-FR" sz="14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4" name="TextShape 1"/>
          <p:cNvSpPr txBox="1"/>
          <p:nvPr/>
        </p:nvSpPr>
        <p:spPr>
          <a:xfrm>
            <a:off x="8150040" y="6391080"/>
            <a:ext cx="450000" cy="364680"/>
          </a:xfrm>
          <a:prstGeom prst="rect">
            <a:avLst/>
          </a:prstGeom>
          <a:noFill/>
          <a:ln>
            <a:noFill/>
          </a:ln>
        </p:spPr>
        <p:txBody>
          <a:bodyPr anchor="ctr"/>
          <a:p>
            <a:pPr algn="r">
              <a:lnSpc>
                <a:spcPct val="100000"/>
              </a:lnSpc>
            </a:pPr>
            <a:fld id="{C9173AA0-CC7D-4B70-833F-F8902F5A15AC}" type="slidenum">
              <a:rPr b="1" lang="fr-FR" sz="900" spc="-1" strike="noStrike">
                <a:solidFill>
                  <a:srgbClr val="404040"/>
                </a:solidFill>
                <a:latin typeface="Arial"/>
                <a:ea typeface="Arial"/>
              </a:rPr>
              <a:t>&lt;numéro&gt;</a:t>
            </a:fld>
            <a:endParaRPr b="0" lang="fr-FR" sz="900" spc="-1" strike="noStrike">
              <a:latin typeface="Times New Roman"/>
            </a:endParaRPr>
          </a:p>
        </p:txBody>
      </p:sp>
      <p:sp>
        <p:nvSpPr>
          <p:cNvPr id="735" name="CustomShape 2"/>
          <p:cNvSpPr/>
          <p:nvPr/>
        </p:nvSpPr>
        <p:spPr>
          <a:xfrm>
            <a:off x="8150040" y="6391080"/>
            <a:ext cx="450000" cy="364680"/>
          </a:xfrm>
          <a:prstGeom prst="rect">
            <a:avLst/>
          </a:prstGeom>
          <a:noFill/>
          <a:ln>
            <a:noFill/>
          </a:ln>
        </p:spPr>
        <p:style>
          <a:lnRef idx="0"/>
          <a:fillRef idx="0"/>
          <a:effectRef idx="0"/>
          <a:fontRef idx="minor"/>
        </p:style>
      </p:sp>
      <p:grpSp>
        <p:nvGrpSpPr>
          <p:cNvPr id="736" name="Group 3"/>
          <p:cNvGrpSpPr/>
          <p:nvPr/>
        </p:nvGrpSpPr>
        <p:grpSpPr>
          <a:xfrm>
            <a:off x="902520" y="199080"/>
            <a:ext cx="525240" cy="171360"/>
            <a:chOff x="902520" y="199080"/>
            <a:chExt cx="525240" cy="171360"/>
          </a:xfrm>
        </p:grpSpPr>
        <p:sp>
          <p:nvSpPr>
            <p:cNvPr id="737" name="CustomShape 4"/>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738" name="CustomShape 5"/>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739" name="CustomShape 6"/>
          <p:cNvSpPr/>
          <p:nvPr/>
        </p:nvSpPr>
        <p:spPr>
          <a:xfrm>
            <a:off x="2858400" y="294480"/>
            <a:ext cx="4461840" cy="630360"/>
          </a:xfrm>
          <a:prstGeom prst="rect">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p>
            <a:pPr algn="ctr">
              <a:lnSpc>
                <a:spcPct val="100000"/>
              </a:lnSpc>
            </a:pPr>
            <a:r>
              <a:rPr b="0" lang="fr-FR" sz="1800" spc="-1" strike="noStrike">
                <a:solidFill>
                  <a:srgbClr val="ffffff"/>
                </a:solidFill>
                <a:latin typeface="Calibri"/>
              </a:rPr>
              <a:t>Problématique générale: rendre attractif, fleurir l’établissement</a:t>
            </a:r>
            <a:endParaRPr b="0" lang="fr-FR" sz="1800" spc="-1" strike="noStrike">
              <a:latin typeface="Arial"/>
            </a:endParaRPr>
          </a:p>
        </p:txBody>
      </p:sp>
      <p:sp>
        <p:nvSpPr>
          <p:cNvPr id="740" name="CustomShape 7"/>
          <p:cNvSpPr/>
          <p:nvPr/>
        </p:nvSpPr>
        <p:spPr>
          <a:xfrm rot="5400000">
            <a:off x="4929120" y="911520"/>
            <a:ext cx="246960" cy="45000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41" name="CustomShape 8"/>
          <p:cNvSpPr/>
          <p:nvPr/>
        </p:nvSpPr>
        <p:spPr>
          <a:xfrm>
            <a:off x="1552680" y="1512000"/>
            <a:ext cx="7691040" cy="821880"/>
          </a:xfrm>
          <a:prstGeom prst="rect">
            <a:avLst/>
          </a:prstGeom>
          <a:noFill/>
          <a:ln>
            <a:noFill/>
          </a:ln>
        </p:spPr>
        <p:style>
          <a:lnRef idx="0"/>
          <a:fillRef idx="0"/>
          <a:effectRef idx="0"/>
          <a:fontRef idx="minor"/>
        </p:style>
        <p:txBody>
          <a:bodyPr lIns="90000" rIns="90000" tIns="45000" bIns="45000"/>
          <a:p>
            <a:pPr algn="ctr">
              <a:lnSpc>
                <a:spcPct val="100000"/>
              </a:lnSpc>
            </a:pPr>
            <a:r>
              <a:rPr b="1" lang="fr-FR" sz="2400" spc="-1" strike="noStrike" u="sng">
                <a:solidFill>
                  <a:srgbClr val="000000"/>
                </a:solidFill>
                <a:uFillTx/>
                <a:latin typeface="Calibri"/>
              </a:rPr>
              <a:t>Problématique 4</a:t>
            </a:r>
            <a:r>
              <a:rPr b="1" lang="fr-FR" sz="2400" spc="-1" strike="noStrike">
                <a:solidFill>
                  <a:srgbClr val="000000"/>
                </a:solidFill>
                <a:latin typeface="Calibri"/>
              </a:rPr>
              <a:t>: s’installer à deux ou à plusieurs pour déjeuner, travailler , etc. </a:t>
            </a:r>
            <a:endParaRPr b="0" lang="fr-FR" sz="2400" spc="-1" strike="noStrike">
              <a:latin typeface="Arial"/>
            </a:endParaRPr>
          </a:p>
        </p:txBody>
      </p:sp>
      <p:sp>
        <p:nvSpPr>
          <p:cNvPr id="742" name="CustomShape 9"/>
          <p:cNvSpPr/>
          <p:nvPr/>
        </p:nvSpPr>
        <p:spPr>
          <a:xfrm rot="5400000">
            <a:off x="7200360" y="2476440"/>
            <a:ext cx="462960" cy="24300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43" name="CustomShape 10"/>
          <p:cNvSpPr/>
          <p:nvPr/>
        </p:nvSpPr>
        <p:spPr>
          <a:xfrm>
            <a:off x="180720" y="2941560"/>
            <a:ext cx="4331520" cy="395280"/>
          </a:xfrm>
          <a:prstGeom prst="rect">
            <a:avLst/>
          </a:prstGeom>
          <a:noFill/>
          <a:ln>
            <a:noFill/>
          </a:ln>
        </p:spPr>
        <p:style>
          <a:lnRef idx="0"/>
          <a:fillRef idx="0"/>
          <a:effectRef idx="0"/>
          <a:fontRef idx="minor"/>
        </p:style>
        <p:txBody>
          <a:bodyPr lIns="90000" rIns="90000" tIns="45000" bIns="45000"/>
          <a:p>
            <a:pPr algn="ctr">
              <a:lnSpc>
                <a:spcPct val="100000"/>
              </a:lnSpc>
            </a:pPr>
            <a:r>
              <a:rPr b="0" lang="fr-FR" sz="2000" spc="-1" strike="noStrike">
                <a:solidFill>
                  <a:srgbClr val="000000"/>
                </a:solidFill>
                <a:latin typeface="Calibri"/>
              </a:rPr>
              <a:t>Réaliser un banc</a:t>
            </a:r>
            <a:endParaRPr b="0" lang="fr-FR" sz="2000" spc="-1" strike="noStrike">
              <a:latin typeface="Arial"/>
            </a:endParaRPr>
          </a:p>
        </p:txBody>
      </p:sp>
      <p:sp>
        <p:nvSpPr>
          <p:cNvPr id="744" name="CustomShape 11"/>
          <p:cNvSpPr/>
          <p:nvPr/>
        </p:nvSpPr>
        <p:spPr>
          <a:xfrm rot="5400000">
            <a:off x="2439000" y="2492640"/>
            <a:ext cx="462960" cy="23040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45" name="CustomShape 12"/>
          <p:cNvSpPr/>
          <p:nvPr/>
        </p:nvSpPr>
        <p:spPr>
          <a:xfrm>
            <a:off x="607320" y="3788640"/>
            <a:ext cx="8518680" cy="700200"/>
          </a:xfrm>
          <a:prstGeom prst="rect">
            <a:avLst/>
          </a:prstGeom>
          <a:noFill/>
          <a:ln>
            <a:noFill/>
          </a:ln>
        </p:spPr>
        <p:style>
          <a:lnRef idx="0"/>
          <a:fillRef idx="0"/>
          <a:effectRef idx="0"/>
          <a:fontRef idx="minor"/>
        </p:style>
        <p:txBody>
          <a:bodyPr lIns="90000" rIns="90000" tIns="45000" bIns="45000"/>
          <a:p>
            <a:pPr algn="ctr">
              <a:lnSpc>
                <a:spcPct val="100000"/>
              </a:lnSpc>
            </a:pPr>
            <a:r>
              <a:rPr b="0" lang="fr-FR" sz="2000" spc="-1" strike="noStrike">
                <a:solidFill>
                  <a:srgbClr val="000000"/>
                </a:solidFill>
                <a:latin typeface="Calibri"/>
              </a:rPr>
              <a:t>Les plateaux techniques de l’établissement ne permettent pas de réaliser les productions souhaitées.</a:t>
            </a:r>
            <a:endParaRPr b="0" lang="fr-FR" sz="2000" spc="-1" strike="noStrike">
              <a:latin typeface="Arial"/>
            </a:endParaRPr>
          </a:p>
        </p:txBody>
      </p:sp>
      <p:sp>
        <p:nvSpPr>
          <p:cNvPr id="746" name="CustomShape 13"/>
          <p:cNvSpPr/>
          <p:nvPr/>
        </p:nvSpPr>
        <p:spPr>
          <a:xfrm>
            <a:off x="1669680" y="4627080"/>
            <a:ext cx="5205240" cy="333720"/>
          </a:xfrm>
          <a:prstGeom prst="rect">
            <a:avLst/>
          </a:prstGeom>
          <a:noFill/>
          <a:ln w="57240">
            <a:solidFill>
              <a:schemeClr val="accent2">
                <a:lumMod val="75000"/>
              </a:schemeClr>
            </a:solidFill>
            <a:round/>
          </a:ln>
        </p:spPr>
        <p:style>
          <a:lnRef idx="0"/>
          <a:fillRef idx="0"/>
          <a:effectRef idx="0"/>
          <a:fontRef idx="minor"/>
        </p:style>
        <p:txBody>
          <a:bodyPr lIns="90000" rIns="90000" tIns="45000" bIns="45000"/>
          <a:p>
            <a:pPr algn="ctr">
              <a:lnSpc>
                <a:spcPct val="100000"/>
              </a:lnSpc>
            </a:pPr>
            <a:r>
              <a:rPr b="0" lang="fr-FR" sz="1600" spc="-1" strike="noStrike">
                <a:solidFill>
                  <a:srgbClr val="000000"/>
                </a:solidFill>
                <a:latin typeface="Calibri"/>
              </a:rPr>
              <a:t>Utiliser le savoir-faire de l’entreprise</a:t>
            </a:r>
            <a:endParaRPr b="0" lang="fr-FR" sz="1600" spc="-1" strike="noStrike">
              <a:latin typeface="Arial"/>
            </a:endParaRPr>
          </a:p>
        </p:txBody>
      </p:sp>
      <p:sp>
        <p:nvSpPr>
          <p:cNvPr id="747" name="CustomShape 14"/>
          <p:cNvSpPr/>
          <p:nvPr/>
        </p:nvSpPr>
        <p:spPr>
          <a:xfrm>
            <a:off x="7035480" y="4739400"/>
            <a:ext cx="2108160" cy="1082160"/>
          </a:xfrm>
          <a:prstGeom prst="star10">
            <a:avLst>
              <a:gd name="adj" fmla="val 42533"/>
              <a:gd name="hf" fmla="val 105146"/>
            </a:avLst>
          </a:prstGeom>
          <a:solidFill>
            <a:schemeClr val="accent2">
              <a:lumMod val="75000"/>
            </a:schemeClr>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p>
            <a:pPr algn="ctr">
              <a:lnSpc>
                <a:spcPct val="100000"/>
              </a:lnSpc>
            </a:pPr>
            <a:r>
              <a:rPr b="0" lang="fr-FR" sz="1800" spc="-1" strike="noStrike">
                <a:solidFill>
                  <a:srgbClr val="ffffff"/>
                </a:solidFill>
                <a:latin typeface="Calibri"/>
              </a:rPr>
              <a:t>DP dans l’entreprise CMI</a:t>
            </a:r>
            <a:endParaRPr b="0" lang="fr-FR" sz="1800" spc="-1" strike="noStrike">
              <a:latin typeface="Arial"/>
            </a:endParaRPr>
          </a:p>
        </p:txBody>
      </p:sp>
      <p:sp>
        <p:nvSpPr>
          <p:cNvPr id="748" name="CustomShape 15"/>
          <p:cNvSpPr/>
          <p:nvPr/>
        </p:nvSpPr>
        <p:spPr>
          <a:xfrm rot="7547400">
            <a:off x="7093080" y="3484440"/>
            <a:ext cx="462960" cy="245880"/>
          </a:xfrm>
          <a:prstGeom prst="rightArrow">
            <a:avLst>
              <a:gd name="adj1" fmla="val 50000"/>
              <a:gd name="adj2" fmla="val 50000"/>
            </a:avLst>
          </a:prstGeom>
          <a:solidFill>
            <a:schemeClr val="accent2">
              <a:lumMod val="60000"/>
              <a:lumOff val="40000"/>
            </a:schemeClr>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49" name="CustomShape 16"/>
          <p:cNvSpPr/>
          <p:nvPr/>
        </p:nvSpPr>
        <p:spPr>
          <a:xfrm rot="2611800">
            <a:off x="2752560" y="3473280"/>
            <a:ext cx="462960" cy="245880"/>
          </a:xfrm>
          <a:prstGeom prst="rightArrow">
            <a:avLst>
              <a:gd name="adj1" fmla="val 50000"/>
              <a:gd name="adj2" fmla="val 50000"/>
            </a:avLst>
          </a:prstGeom>
          <a:solidFill>
            <a:schemeClr val="accent2">
              <a:lumMod val="60000"/>
              <a:lumOff val="40000"/>
            </a:schemeClr>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50" name="CustomShape 17"/>
          <p:cNvSpPr/>
          <p:nvPr/>
        </p:nvSpPr>
        <p:spPr>
          <a:xfrm rot="20877000">
            <a:off x="-113040" y="347040"/>
            <a:ext cx="2329560" cy="1461960"/>
          </a:xfrm>
          <a:prstGeom prst="rect">
            <a:avLst/>
          </a:prstGeom>
          <a:noFill/>
          <a:ln>
            <a:noFill/>
          </a:ln>
        </p:spPr>
        <p:style>
          <a:lnRef idx="0"/>
          <a:fillRef idx="0"/>
          <a:effectRef idx="0"/>
          <a:fontRef idx="minor"/>
        </p:style>
        <p:txBody>
          <a:bodyPr lIns="90000" rIns="90000" tIns="45000" bIns="45000"/>
          <a:p>
            <a:pPr algn="ctr">
              <a:lnSpc>
                <a:spcPct val="100000"/>
              </a:lnSpc>
            </a:pPr>
            <a:r>
              <a:rPr b="1" lang="fr-FR" sz="1800" spc="-1" strike="noStrike">
                <a:solidFill>
                  <a:srgbClr val="00a6be"/>
                </a:solidFill>
                <a:latin typeface="Calibri"/>
              </a:rPr>
              <a:t>Une équipe pédagogique, des élèves  </a:t>
            </a:r>
            <a:endParaRPr b="0" lang="fr-FR" sz="1800" spc="-1" strike="noStrike">
              <a:latin typeface="Arial"/>
            </a:endParaRPr>
          </a:p>
          <a:p>
            <a:pPr algn="ctr">
              <a:lnSpc>
                <a:spcPct val="100000"/>
              </a:lnSpc>
            </a:pPr>
            <a:r>
              <a:rPr b="1" lang="fr-FR" sz="1800" spc="-1" strike="noStrike">
                <a:solidFill>
                  <a:srgbClr val="00a6be"/>
                </a:solidFill>
                <a:latin typeface="Calibri"/>
              </a:rPr>
              <a:t>qui s’inscrivent dans une dynamique</a:t>
            </a:r>
            <a:endParaRPr b="0" lang="fr-FR" sz="1800" spc="-1" strike="noStrike">
              <a:latin typeface="Arial"/>
            </a:endParaRPr>
          </a:p>
        </p:txBody>
      </p:sp>
      <p:pic>
        <p:nvPicPr>
          <p:cNvPr id="751" name="Image 31" descr=""/>
          <p:cNvPicPr/>
          <p:nvPr/>
        </p:nvPicPr>
        <p:blipFill>
          <a:blip r:embed="rId1"/>
          <a:stretch/>
        </p:blipFill>
        <p:spPr>
          <a:xfrm>
            <a:off x="1719360" y="5408640"/>
            <a:ext cx="2298960" cy="1372320"/>
          </a:xfrm>
          <a:prstGeom prst="rect">
            <a:avLst/>
          </a:prstGeom>
          <a:ln>
            <a:noFill/>
          </a:ln>
        </p:spPr>
      </p:pic>
      <p:sp>
        <p:nvSpPr>
          <p:cNvPr id="752" name="CustomShape 18"/>
          <p:cNvSpPr/>
          <p:nvPr/>
        </p:nvSpPr>
        <p:spPr>
          <a:xfrm rot="5400000">
            <a:off x="2522520" y="5221800"/>
            <a:ext cx="462960" cy="23040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53" name="CustomShape 19"/>
          <p:cNvSpPr/>
          <p:nvPr/>
        </p:nvSpPr>
        <p:spPr>
          <a:xfrm rot="5400000">
            <a:off x="6337440" y="5212440"/>
            <a:ext cx="462960" cy="23040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754" name="Image 34" descr=""/>
          <p:cNvPicPr/>
          <p:nvPr/>
        </p:nvPicPr>
        <p:blipFill>
          <a:blip r:embed="rId2"/>
          <a:stretch/>
        </p:blipFill>
        <p:spPr>
          <a:xfrm>
            <a:off x="6350400" y="5465520"/>
            <a:ext cx="667440" cy="915120"/>
          </a:xfrm>
          <a:prstGeom prst="rect">
            <a:avLst/>
          </a:prstGeom>
          <a:ln>
            <a:noFill/>
          </a:ln>
        </p:spPr>
      </p:pic>
      <p:sp>
        <p:nvSpPr>
          <p:cNvPr id="755" name="CustomShape 20"/>
          <p:cNvSpPr/>
          <p:nvPr/>
        </p:nvSpPr>
        <p:spPr>
          <a:xfrm>
            <a:off x="7018200" y="5771520"/>
            <a:ext cx="1722240" cy="639000"/>
          </a:xfrm>
          <a:prstGeom prst="rect">
            <a:avLst/>
          </a:prstGeom>
          <a:noFill/>
          <a:ln>
            <a:noFill/>
          </a:ln>
        </p:spPr>
        <p:style>
          <a:lnRef idx="0"/>
          <a:fillRef idx="0"/>
          <a:effectRef idx="0"/>
          <a:fontRef idx="minor"/>
        </p:style>
        <p:txBody>
          <a:bodyPr lIns="90000" rIns="90000" tIns="45000" bIns="45000"/>
          <a:p>
            <a:pPr algn="ctr">
              <a:lnSpc>
                <a:spcPct val="100000"/>
              </a:lnSpc>
            </a:pPr>
            <a:r>
              <a:rPr b="0" lang="fr-FR" sz="1800" spc="-1" strike="noStrike">
                <a:solidFill>
                  <a:srgbClr val="000000"/>
                </a:solidFill>
                <a:latin typeface="Calibri"/>
              </a:rPr>
              <a:t>Année scolaire 2018-2019</a:t>
            </a:r>
            <a:endParaRPr b="0" lang="fr-FR" sz="1800" spc="-1" strike="noStrike">
              <a:latin typeface="Arial"/>
            </a:endParaRPr>
          </a:p>
        </p:txBody>
      </p:sp>
      <p:sp>
        <p:nvSpPr>
          <p:cNvPr id="756" name="CustomShape 21"/>
          <p:cNvSpPr/>
          <p:nvPr/>
        </p:nvSpPr>
        <p:spPr>
          <a:xfrm>
            <a:off x="5052240" y="2953440"/>
            <a:ext cx="4331520" cy="395280"/>
          </a:xfrm>
          <a:prstGeom prst="rect">
            <a:avLst/>
          </a:prstGeom>
          <a:noFill/>
          <a:ln>
            <a:noFill/>
          </a:ln>
        </p:spPr>
        <p:style>
          <a:lnRef idx="0"/>
          <a:fillRef idx="0"/>
          <a:effectRef idx="0"/>
          <a:fontRef idx="minor"/>
        </p:style>
        <p:txBody>
          <a:bodyPr lIns="90000" rIns="90000" tIns="45000" bIns="45000"/>
          <a:p>
            <a:pPr algn="ctr">
              <a:lnSpc>
                <a:spcPct val="100000"/>
              </a:lnSpc>
            </a:pPr>
            <a:r>
              <a:rPr b="0" lang="fr-FR" sz="2000" spc="-1" strike="noStrike">
                <a:solidFill>
                  <a:srgbClr val="000000"/>
                </a:solidFill>
                <a:latin typeface="Calibri"/>
              </a:rPr>
              <a:t>Réaliser une table</a:t>
            </a:r>
            <a:endParaRPr b="0" lang="fr-FR" sz="2000" spc="-1" strike="noStrike">
              <a:latin typeface="Arial"/>
            </a:endParaRPr>
          </a:p>
        </p:txBody>
      </p:sp>
    </p:spTree>
  </p:cSld>
  <p:timing>
    <p:tnLst>
      <p:par>
        <p:cTn id="128" dur="indefinite" restart="never" nodeType="tmRoot">
          <p:childTnLst>
            <p:seq>
              <p:cTn id="129"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TextShape 1"/>
          <p:cNvSpPr txBox="1"/>
          <p:nvPr/>
        </p:nvSpPr>
        <p:spPr>
          <a:xfrm>
            <a:off x="805320" y="182880"/>
            <a:ext cx="7881120" cy="1286640"/>
          </a:xfrm>
          <a:prstGeom prst="rect">
            <a:avLst/>
          </a:prstGeom>
          <a:noFill/>
          <a:ln>
            <a:noFill/>
          </a:ln>
        </p:spPr>
        <p:txBody>
          <a:bodyPr anchor="ctr"/>
          <a:p>
            <a:pPr>
              <a:lnSpc>
                <a:spcPct val="100000"/>
              </a:lnSpc>
            </a:pPr>
            <a:r>
              <a:rPr b="1" lang="fr-FR" sz="2500" spc="-1" strike="noStrike">
                <a:solidFill>
                  <a:srgbClr val="404040"/>
                </a:solidFill>
                <a:latin typeface="Arial Black"/>
                <a:ea typeface="Arial Black"/>
              </a:rPr>
              <a:t>Découverte professionnelle en entreprise</a:t>
            </a:r>
            <a:endParaRPr b="0" lang="fr-FR" sz="2500" spc="-1" strike="noStrike">
              <a:solidFill>
                <a:srgbClr val="000000"/>
              </a:solidFill>
              <a:latin typeface="Calibri"/>
            </a:endParaRPr>
          </a:p>
        </p:txBody>
      </p:sp>
      <p:sp>
        <p:nvSpPr>
          <p:cNvPr id="758" name="TextShape 2"/>
          <p:cNvSpPr txBox="1"/>
          <p:nvPr/>
        </p:nvSpPr>
        <p:spPr>
          <a:xfrm>
            <a:off x="8150040" y="6391080"/>
            <a:ext cx="450000" cy="364680"/>
          </a:xfrm>
          <a:prstGeom prst="rect">
            <a:avLst/>
          </a:prstGeom>
          <a:noFill/>
          <a:ln>
            <a:noFill/>
          </a:ln>
        </p:spPr>
        <p:txBody>
          <a:bodyPr anchor="ctr"/>
          <a:p>
            <a:pPr algn="r">
              <a:lnSpc>
                <a:spcPct val="100000"/>
              </a:lnSpc>
            </a:pPr>
            <a:fld id="{10FE5021-7C87-4C0E-9DAF-AAE1E2F1658E}"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759" name="Group 3"/>
          <p:cNvGrpSpPr/>
          <p:nvPr/>
        </p:nvGrpSpPr>
        <p:grpSpPr>
          <a:xfrm>
            <a:off x="902520" y="199080"/>
            <a:ext cx="525240" cy="171360"/>
            <a:chOff x="902520" y="199080"/>
            <a:chExt cx="525240" cy="171360"/>
          </a:xfrm>
        </p:grpSpPr>
        <p:sp>
          <p:nvSpPr>
            <p:cNvPr id="760" name="CustomShape 4"/>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761" name="CustomShape 5"/>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762" name="TextShape 6"/>
          <p:cNvSpPr txBox="1"/>
          <p:nvPr/>
        </p:nvSpPr>
        <p:spPr>
          <a:xfrm>
            <a:off x="267840" y="1192320"/>
            <a:ext cx="8418600" cy="4598640"/>
          </a:xfrm>
          <a:prstGeom prst="rect">
            <a:avLst/>
          </a:prstGeom>
          <a:noFill/>
          <a:ln>
            <a:noFill/>
          </a:ln>
        </p:spPr>
        <p:txBody>
          <a:bodyPr/>
          <a:p>
            <a:pPr algn="just">
              <a:lnSpc>
                <a:spcPct val="100000"/>
              </a:lnSpc>
              <a:spcBef>
                <a:spcPts val="479"/>
              </a:spcBef>
            </a:pPr>
            <a:r>
              <a:rPr b="1" lang="fr-FR" sz="2400" spc="-1" strike="noStrike">
                <a:solidFill>
                  <a:srgbClr val="00a6be"/>
                </a:solidFill>
                <a:latin typeface="Calibri"/>
              </a:rPr>
              <a:t>À l’issue de la première journée à CMI, les élèves ont rédigé un texte afin qu’il soit publié sur le site de l’établissement.</a:t>
            </a:r>
            <a:endParaRPr b="1" lang="fr-FR" sz="2400" spc="-1" strike="noStrike">
              <a:solidFill>
                <a:srgbClr val="00a6be"/>
              </a:solidFill>
              <a:latin typeface="Arial"/>
            </a:endParaRPr>
          </a:p>
          <a:p>
            <a:pPr>
              <a:lnSpc>
                <a:spcPct val="100000"/>
              </a:lnSpc>
              <a:spcBef>
                <a:spcPts val="360"/>
              </a:spcBef>
            </a:pPr>
            <a:endParaRPr b="1" lang="fr-FR" sz="2400" spc="-1" strike="noStrike">
              <a:solidFill>
                <a:srgbClr val="00a6be"/>
              </a:solidFill>
              <a:latin typeface="Arial"/>
            </a:endParaRPr>
          </a:p>
        </p:txBody>
      </p:sp>
      <p:pic>
        <p:nvPicPr>
          <p:cNvPr id="763" name="Image 3" descr=""/>
          <p:cNvPicPr/>
          <p:nvPr/>
        </p:nvPicPr>
        <p:blipFill>
          <a:blip r:embed="rId1"/>
          <a:stretch/>
        </p:blipFill>
        <p:spPr>
          <a:xfrm rot="21315600">
            <a:off x="186480" y="2337840"/>
            <a:ext cx="6982920" cy="3604320"/>
          </a:xfrm>
          <a:prstGeom prst="rect">
            <a:avLst/>
          </a:prstGeom>
          <a:ln w="38160">
            <a:solidFill>
              <a:srgbClr val="000000"/>
            </a:solidFill>
            <a:miter/>
          </a:ln>
          <a:effectLst>
            <a:outerShdw algn="tl" blurRad="50800" dir="2700000" dist="38100" rotWithShape="0">
              <a:srgbClr val="000000">
                <a:alpha val="43000"/>
              </a:srgbClr>
            </a:outerShdw>
          </a:effectLst>
        </p:spPr>
      </p:pic>
      <p:sp>
        <p:nvSpPr>
          <p:cNvPr id="764" name="CustomShape 7"/>
          <p:cNvSpPr/>
          <p:nvPr/>
        </p:nvSpPr>
        <p:spPr>
          <a:xfrm rot="21276000">
            <a:off x="285120" y="3237480"/>
            <a:ext cx="6433920" cy="1065960"/>
          </a:xfrm>
          <a:prstGeom prst="ellipse">
            <a:avLst/>
          </a:prstGeom>
          <a:noFill/>
          <a:ln w="57240">
            <a:solidFill>
              <a:srgbClr val="7800ff"/>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65" name="CustomShape 8"/>
          <p:cNvSpPr/>
          <p:nvPr/>
        </p:nvSpPr>
        <p:spPr>
          <a:xfrm>
            <a:off x="6755760" y="3364560"/>
            <a:ext cx="850680" cy="406080"/>
          </a:xfrm>
          <a:prstGeom prst="rightArrow">
            <a:avLst>
              <a:gd name="adj1" fmla="val 50000"/>
              <a:gd name="adj2" fmla="val 50000"/>
            </a:avLst>
          </a:prstGeom>
          <a:solidFill>
            <a:srgbClr val="005e8b"/>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66" name="CustomShape 9"/>
          <p:cNvSpPr/>
          <p:nvPr/>
        </p:nvSpPr>
        <p:spPr>
          <a:xfrm>
            <a:off x="7564320" y="3268800"/>
            <a:ext cx="1579320" cy="639000"/>
          </a:xfrm>
          <a:prstGeom prst="rect">
            <a:avLst/>
          </a:prstGeom>
          <a:noFill/>
          <a:ln>
            <a:noFill/>
          </a:ln>
        </p:spPr>
        <p:style>
          <a:lnRef idx="0"/>
          <a:fillRef idx="0"/>
          <a:effectRef idx="0"/>
          <a:fontRef idx="minor"/>
        </p:style>
        <p:txBody>
          <a:bodyPr lIns="90000" rIns="90000" tIns="45000" bIns="45000"/>
          <a:p>
            <a:pPr algn="ctr">
              <a:lnSpc>
                <a:spcPct val="100000"/>
              </a:lnSpc>
            </a:pPr>
            <a:r>
              <a:rPr b="0" lang="fr-FR" sz="1800" spc="-1" strike="noStrike">
                <a:solidFill>
                  <a:srgbClr val="000000"/>
                </a:solidFill>
                <a:latin typeface="Calibri"/>
              </a:rPr>
              <a:t>Démarche de conception</a:t>
            </a:r>
            <a:endParaRPr b="0" lang="fr-FR" sz="1800" spc="-1" strike="noStrike">
              <a:latin typeface="Arial"/>
            </a:endParaRPr>
          </a:p>
        </p:txBody>
      </p:sp>
    </p:spTree>
  </p:cSld>
  <p:timing>
    <p:tnLst>
      <p:par>
        <p:cTn id="130" dur="indefinite" restart="never" nodeType="tmRoot">
          <p:childTnLst>
            <p:seq>
              <p:cTn id="131"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7" name="TextShape 1"/>
          <p:cNvSpPr txBox="1"/>
          <p:nvPr/>
        </p:nvSpPr>
        <p:spPr>
          <a:xfrm>
            <a:off x="805320" y="182880"/>
            <a:ext cx="7881120" cy="1286640"/>
          </a:xfrm>
          <a:prstGeom prst="rect">
            <a:avLst/>
          </a:prstGeom>
          <a:noFill/>
          <a:ln>
            <a:noFill/>
          </a:ln>
        </p:spPr>
        <p:txBody>
          <a:bodyPr anchor="ctr"/>
          <a:p>
            <a:pPr>
              <a:lnSpc>
                <a:spcPct val="100000"/>
              </a:lnSpc>
            </a:pPr>
            <a:r>
              <a:rPr b="1" lang="fr-FR" sz="2500" spc="-1" strike="noStrike">
                <a:solidFill>
                  <a:srgbClr val="404040"/>
                </a:solidFill>
                <a:latin typeface="Arial Black"/>
                <a:ea typeface="Arial Black"/>
              </a:rPr>
              <a:t>Découverte professionnelle en entreprise</a:t>
            </a:r>
            <a:endParaRPr b="0" lang="fr-FR" sz="2500" spc="-1" strike="noStrike">
              <a:solidFill>
                <a:srgbClr val="000000"/>
              </a:solidFill>
              <a:latin typeface="Calibri"/>
            </a:endParaRPr>
          </a:p>
        </p:txBody>
      </p:sp>
      <p:sp>
        <p:nvSpPr>
          <p:cNvPr id="768" name="TextShape 2"/>
          <p:cNvSpPr txBox="1"/>
          <p:nvPr/>
        </p:nvSpPr>
        <p:spPr>
          <a:xfrm>
            <a:off x="8150040" y="6391080"/>
            <a:ext cx="450000" cy="364680"/>
          </a:xfrm>
          <a:prstGeom prst="rect">
            <a:avLst/>
          </a:prstGeom>
          <a:noFill/>
          <a:ln>
            <a:noFill/>
          </a:ln>
        </p:spPr>
        <p:txBody>
          <a:bodyPr anchor="ctr"/>
          <a:p>
            <a:pPr algn="r">
              <a:lnSpc>
                <a:spcPct val="100000"/>
              </a:lnSpc>
            </a:pPr>
            <a:fld id="{E658D053-C2FE-42DB-B44D-0F4B369765CF}"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769" name="Group 3"/>
          <p:cNvGrpSpPr/>
          <p:nvPr/>
        </p:nvGrpSpPr>
        <p:grpSpPr>
          <a:xfrm>
            <a:off x="902520" y="199080"/>
            <a:ext cx="525240" cy="171360"/>
            <a:chOff x="902520" y="199080"/>
            <a:chExt cx="525240" cy="171360"/>
          </a:xfrm>
        </p:grpSpPr>
        <p:sp>
          <p:nvSpPr>
            <p:cNvPr id="770" name="CustomShape 4"/>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771" name="CustomShape 5"/>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772" name="CustomShape 6"/>
          <p:cNvSpPr/>
          <p:nvPr/>
        </p:nvSpPr>
        <p:spPr>
          <a:xfrm>
            <a:off x="524880" y="2384640"/>
            <a:ext cx="1104480" cy="53568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73" name="CustomShape 7"/>
          <p:cNvSpPr/>
          <p:nvPr/>
        </p:nvSpPr>
        <p:spPr>
          <a:xfrm>
            <a:off x="3467160" y="1162800"/>
            <a:ext cx="3156480" cy="577800"/>
          </a:xfrm>
          <a:prstGeom prst="rect">
            <a:avLst/>
          </a:prstGeom>
          <a:noFill/>
          <a:ln>
            <a:noFill/>
          </a:ln>
        </p:spPr>
        <p:style>
          <a:lnRef idx="0"/>
          <a:fillRef idx="0"/>
          <a:effectRef idx="0"/>
          <a:fontRef idx="minor"/>
        </p:style>
        <p:txBody>
          <a:bodyPr lIns="90000" rIns="90000" tIns="45000" bIns="45000"/>
          <a:p>
            <a:pPr>
              <a:lnSpc>
                <a:spcPct val="100000"/>
              </a:lnSpc>
            </a:pPr>
            <a:r>
              <a:rPr b="1" lang="fr-FR" sz="3200" spc="-1" strike="noStrike">
                <a:solidFill>
                  <a:srgbClr val="000000"/>
                </a:solidFill>
                <a:latin typeface="Calibri"/>
              </a:rPr>
              <a:t>Problématiques</a:t>
            </a:r>
            <a:endParaRPr b="0" lang="fr-FR" sz="3200" spc="-1" strike="noStrike">
              <a:latin typeface="Arial"/>
            </a:endParaRPr>
          </a:p>
        </p:txBody>
      </p:sp>
      <p:sp>
        <p:nvSpPr>
          <p:cNvPr id="774" name="CustomShape 8"/>
          <p:cNvSpPr/>
          <p:nvPr/>
        </p:nvSpPr>
        <p:spPr>
          <a:xfrm>
            <a:off x="549360" y="3979080"/>
            <a:ext cx="1104480" cy="535680"/>
          </a:xfrm>
          <a:prstGeom prst="rightArrow">
            <a:avLst>
              <a:gd name="adj1" fmla="val 50000"/>
              <a:gd name="adj2" fmla="val 50000"/>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75" name="CustomShape 9"/>
          <p:cNvSpPr/>
          <p:nvPr/>
        </p:nvSpPr>
        <p:spPr>
          <a:xfrm>
            <a:off x="1828800" y="2408040"/>
            <a:ext cx="7505280" cy="943560"/>
          </a:xfrm>
          <a:prstGeom prst="rect">
            <a:avLst/>
          </a:prstGeom>
          <a:noFill/>
          <a:ln>
            <a:noFill/>
          </a:ln>
        </p:spPr>
        <p:style>
          <a:lnRef idx="0"/>
          <a:fillRef idx="0"/>
          <a:effectRef idx="0"/>
          <a:fontRef idx="minor"/>
        </p:style>
        <p:txBody>
          <a:bodyPr lIns="90000" rIns="90000" tIns="45000" bIns="45000"/>
          <a:p>
            <a:pPr>
              <a:lnSpc>
                <a:spcPct val="100000"/>
              </a:lnSpc>
            </a:pPr>
            <a:r>
              <a:rPr b="0" lang="fr-FR" sz="2800" spc="-1" strike="noStrike">
                <a:solidFill>
                  <a:srgbClr val="000000"/>
                </a:solidFill>
                <a:latin typeface="Calibri"/>
              </a:rPr>
              <a:t>Problématique fonctionnelle: une table peut-elle être modulable?</a:t>
            </a:r>
            <a:endParaRPr b="0" lang="fr-FR" sz="2800" spc="-1" strike="noStrike">
              <a:latin typeface="Arial"/>
            </a:endParaRPr>
          </a:p>
        </p:txBody>
      </p:sp>
      <p:sp>
        <p:nvSpPr>
          <p:cNvPr id="776" name="CustomShape 10"/>
          <p:cNvSpPr/>
          <p:nvPr/>
        </p:nvSpPr>
        <p:spPr>
          <a:xfrm>
            <a:off x="1828800" y="4005360"/>
            <a:ext cx="7505280" cy="943560"/>
          </a:xfrm>
          <a:prstGeom prst="rect">
            <a:avLst/>
          </a:prstGeom>
          <a:noFill/>
          <a:ln>
            <a:noFill/>
          </a:ln>
        </p:spPr>
        <p:style>
          <a:lnRef idx="0"/>
          <a:fillRef idx="0"/>
          <a:effectRef idx="0"/>
          <a:fontRef idx="minor"/>
        </p:style>
        <p:txBody>
          <a:bodyPr lIns="90000" rIns="90000" tIns="45000" bIns="45000"/>
          <a:p>
            <a:pPr>
              <a:lnSpc>
                <a:spcPct val="100000"/>
              </a:lnSpc>
            </a:pPr>
            <a:r>
              <a:rPr b="0" lang="fr-FR" sz="2800" spc="-1" strike="noStrike">
                <a:solidFill>
                  <a:srgbClr val="000000"/>
                </a:solidFill>
                <a:latin typeface="Calibri"/>
              </a:rPr>
              <a:t>Problématique esthétique: comment rendre un objet banal ou industriel poétique?</a:t>
            </a:r>
            <a:endParaRPr b="0" lang="fr-FR" sz="2800" spc="-1" strike="noStrike">
              <a:latin typeface="Arial"/>
            </a:endParaRPr>
          </a:p>
        </p:txBody>
      </p:sp>
    </p:spTree>
  </p:cSld>
  <p:timing>
    <p:tnLst>
      <p:par>
        <p:cTn id="132" dur="indefinite" restart="never" nodeType="tmRoot">
          <p:childTnLst>
            <p:seq>
              <p:cTn id="133"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7" name="TextShape 1"/>
          <p:cNvSpPr txBox="1"/>
          <p:nvPr/>
        </p:nvSpPr>
        <p:spPr>
          <a:xfrm>
            <a:off x="8150040" y="6391080"/>
            <a:ext cx="450000" cy="364680"/>
          </a:xfrm>
          <a:prstGeom prst="rect">
            <a:avLst/>
          </a:prstGeom>
          <a:noFill/>
          <a:ln>
            <a:noFill/>
          </a:ln>
        </p:spPr>
        <p:txBody>
          <a:bodyPr anchor="ctr"/>
          <a:p>
            <a:pPr algn="r">
              <a:lnSpc>
                <a:spcPct val="100000"/>
              </a:lnSpc>
            </a:pPr>
            <a:fld id="{8BBC1F53-0BB1-4E65-9E56-875975FBA3CA}"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778" name="Group 2"/>
          <p:cNvGrpSpPr/>
          <p:nvPr/>
        </p:nvGrpSpPr>
        <p:grpSpPr>
          <a:xfrm>
            <a:off x="902520" y="199080"/>
            <a:ext cx="525240" cy="171360"/>
            <a:chOff x="902520" y="199080"/>
            <a:chExt cx="525240" cy="171360"/>
          </a:xfrm>
        </p:grpSpPr>
        <p:sp>
          <p:nvSpPr>
            <p:cNvPr id="779" name="CustomShape 3"/>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780" name="CustomShape 4"/>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781" name="CustomShape 5"/>
          <p:cNvSpPr/>
          <p:nvPr/>
        </p:nvSpPr>
        <p:spPr>
          <a:xfrm>
            <a:off x="1469520" y="100080"/>
            <a:ext cx="6383160" cy="45612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rPr>
              <a:t>Lien avec l’enseignement de la technologie</a:t>
            </a:r>
            <a:endParaRPr b="0" lang="fr-FR" sz="2400" spc="-1" strike="noStrike">
              <a:latin typeface="Arial"/>
            </a:endParaRPr>
          </a:p>
        </p:txBody>
      </p:sp>
      <p:graphicFrame>
        <p:nvGraphicFramePr>
          <p:cNvPr id="782" name="Table 6"/>
          <p:cNvGraphicFramePr/>
          <p:nvPr/>
        </p:nvGraphicFramePr>
        <p:xfrm>
          <a:off x="0" y="561960"/>
          <a:ext cx="9143640" cy="1482840"/>
        </p:xfrm>
        <a:graphic>
          <a:graphicData uri="http://schemas.openxmlformats.org/drawingml/2006/table">
            <a:tbl>
              <a:tblPr/>
              <a:tblGrid>
                <a:gridCol w="9144000"/>
              </a:tblGrid>
              <a:tr h="370800">
                <a:tc>
                  <a:txBody>
                    <a:bodyPr lIns="68400" rIns="68400" tIns="0" bIns="0"/>
                    <a:p>
                      <a:pPr algn="ctr">
                        <a:lnSpc>
                          <a:spcPct val="115000"/>
                        </a:lnSpc>
                      </a:pPr>
                      <a:r>
                        <a:rPr b="1" lang="fr-FR" sz="1800" spc="-1" strike="noStrike">
                          <a:solidFill>
                            <a:srgbClr val="ffffff"/>
                          </a:solidFill>
                          <a:latin typeface="Calibri"/>
                          <a:ea typeface="Calibri"/>
                        </a:rPr>
                        <a:t>Technologie </a:t>
                      </a:r>
                      <a:endParaRPr b="0" lang="fr-FR" sz="18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r>
              <a:tr h="370800">
                <a:tc>
                  <a:txBody>
                    <a:bodyPr lIns="68400" rIns="68400" tIns="0" bIns="0"/>
                    <a:p>
                      <a:pPr algn="just">
                        <a:lnSpc>
                          <a:spcPct val="115000"/>
                        </a:lnSpc>
                      </a:pPr>
                      <a:r>
                        <a:rPr b="1" lang="fr-FR" sz="2800" spc="-1" strike="noStrike">
                          <a:solidFill>
                            <a:srgbClr val="0070c0"/>
                          </a:solidFill>
                          <a:latin typeface="Calibri"/>
                          <a:ea typeface="Calibri"/>
                        </a:rPr>
                        <a:t>Design, innovation et créativité</a:t>
                      </a:r>
                      <a:endParaRPr b="0" lang="fr-FR"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370800">
                <a:tc>
                  <a:txBody>
                    <a:bodyPr lIns="68400" rIns="68400" tIns="0" bIns="0"/>
                    <a:p>
                      <a:pPr>
                        <a:lnSpc>
                          <a:spcPct val="115000"/>
                        </a:lnSpc>
                      </a:pPr>
                      <a:r>
                        <a:rPr b="1" lang="fr-FR" sz="1800" spc="-1" strike="noStrike">
                          <a:solidFill>
                            <a:srgbClr val="000000"/>
                          </a:solidFill>
                          <a:latin typeface="Calibri"/>
                          <a:ea typeface="Calibri"/>
                        </a:rPr>
                        <a:t>Imaginer des solutions en réponse aux besoins, matérialiser une idée en intégrant une dimension design</a:t>
                      </a:r>
                      <a:endParaRPr b="0" lang="fr-FR" sz="1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70800">
                <a:tc>
                  <a:txBody>
                    <a:bodyPr/>
                    <a:p>
                      <a:pPr>
                        <a:lnSpc>
                          <a:spcPct val="100000"/>
                        </a:lnSpc>
                      </a:pPr>
                      <a:r>
                        <a:rPr b="0" lang="fr-FR" sz="1800" spc="-1" strike="noStrike">
                          <a:solidFill>
                            <a:srgbClr val="000000"/>
                          </a:solidFill>
                          <a:latin typeface="Calibri"/>
                        </a:rPr>
                        <a:t>͢   </a:t>
                      </a:r>
                      <a:r>
                        <a:rPr b="1" lang="fr-FR" sz="2800" spc="-1" strike="noStrike">
                          <a:solidFill>
                            <a:srgbClr val="000000"/>
                          </a:solidFill>
                          <a:latin typeface="Calibri"/>
                        </a:rPr>
                        <a:t>Imaginer des solutions en réponse aux besoins</a:t>
                      </a:r>
                      <a:endParaRPr b="0" lang="fr-FR" sz="2800" spc="-1" strike="noStrike">
                        <a:latin typeface="Arial"/>
                      </a:endParaRPr>
                    </a:p>
                    <a:p>
                      <a:pPr>
                        <a:lnSpc>
                          <a:spcPct val="100000"/>
                        </a:lnSpc>
                      </a:pPr>
                      <a:r>
                        <a:rPr b="1" lang="fr-FR" sz="2800" spc="-1" strike="noStrike">
                          <a:solidFill>
                            <a:srgbClr val="000000"/>
                          </a:solidFill>
                          <a:latin typeface="Calibri"/>
                        </a:rPr>
                        <a:t>͢  </a:t>
                      </a:r>
                      <a:r>
                        <a:rPr b="1" lang="fr-FR" sz="2800" spc="-1" strike="noStrike">
                          <a:solidFill>
                            <a:srgbClr val="000000"/>
                          </a:solidFill>
                          <a:latin typeface="Calibri"/>
                        </a:rPr>
                        <a:t>Matérialiser une idée en intégrant une dimension design</a:t>
                      </a:r>
                      <a:endParaRPr b="0" lang="fr-FR" sz="2800" spc="-1" strike="noStrike">
                        <a:latin typeface="Arial"/>
                      </a:endParaRPr>
                    </a:p>
                    <a:p>
                      <a:pPr>
                        <a:lnSpc>
                          <a:spcPct val="100000"/>
                        </a:lnSpc>
                      </a:pPr>
                      <a:endParaRPr b="0" lang="fr-FR" sz="2800" spc="-1" strike="noStrike">
                        <a:latin typeface="Arial"/>
                      </a:endParaRPr>
                    </a:p>
                    <a:p>
                      <a:pPr>
                        <a:lnSpc>
                          <a:spcPct val="100000"/>
                        </a:lnSpc>
                      </a:pPr>
                      <a:r>
                        <a:rPr b="0" lang="fr-FR" sz="2000" spc="-1" strike="noStrike">
                          <a:solidFill>
                            <a:srgbClr val="000000"/>
                          </a:solidFill>
                          <a:latin typeface="Calibri"/>
                        </a:rPr>
                        <a:t>À quel type de besoins fait référence la table? (besoins physiologiques, de sécurité, d’appartenance, d’épanouissement, etc.) </a:t>
                      </a:r>
                      <a:endParaRPr b="0" lang="fr-FR" sz="2000" spc="-1" strike="noStrike">
                        <a:latin typeface="Arial"/>
                      </a:endParaRPr>
                    </a:p>
                    <a:p>
                      <a:pPr>
                        <a:lnSpc>
                          <a:spcPct val="100000"/>
                        </a:lnSpc>
                      </a:pPr>
                      <a:r>
                        <a:rPr b="0" lang="fr-FR" sz="2000" spc="-1" strike="noStrike">
                          <a:solidFill>
                            <a:srgbClr val="000000"/>
                          </a:solidFill>
                          <a:latin typeface="Calibri"/>
                        </a:rPr>
                        <a:t>Quelle est la fonction d’usage et d’estime de l’objet technique?</a:t>
                      </a:r>
                      <a:endParaRPr b="0" lang="fr-FR" sz="2000" spc="-1" strike="noStrike">
                        <a:latin typeface="Arial"/>
                      </a:endParaRPr>
                    </a:p>
                    <a:p>
                      <a:pPr>
                        <a:lnSpc>
                          <a:spcPct val="100000"/>
                        </a:lnSpc>
                      </a:pPr>
                      <a:r>
                        <a:rPr b="0" lang="fr-FR" sz="2000" spc="-1" strike="noStrike">
                          <a:solidFill>
                            <a:srgbClr val="000000"/>
                          </a:solidFill>
                          <a:latin typeface="Calibri"/>
                        </a:rPr>
                        <a:t>Quelles contraintes ? (Contraintes atmosphériques, etc.)</a:t>
                      </a:r>
                      <a:endParaRPr b="0" lang="fr-FR" sz="2000" spc="-1" strike="noStrike">
                        <a:latin typeface="Arial"/>
                      </a:endParaRPr>
                    </a:p>
                    <a:p>
                      <a:pPr>
                        <a:lnSpc>
                          <a:spcPct val="100000"/>
                        </a:lnSpc>
                      </a:pPr>
                      <a:endParaRPr b="0" lang="fr-FR" sz="2000" spc="-1" strike="noStrike">
                        <a:latin typeface="Arial"/>
                      </a:endParaRPr>
                    </a:p>
                    <a:p>
                      <a:pPr>
                        <a:lnSpc>
                          <a:spcPct val="100000"/>
                        </a:lnSpc>
                      </a:pPr>
                      <a:r>
                        <a:rPr b="0" lang="fr-FR" sz="2000" spc="-1" strike="noStrike">
                          <a:solidFill>
                            <a:srgbClr val="000000"/>
                          </a:solidFill>
                          <a:latin typeface="Calibri"/>
                        </a:rPr>
                        <a:t>Une table peut-elle être modulable? Analyse de l’existant : plier/déplier, déployer, etc.</a:t>
                      </a:r>
                      <a:endParaRPr b="0" lang="fr-FR" sz="2000" spc="-1" strike="noStrike">
                        <a:latin typeface="Arial"/>
                      </a:endParaRPr>
                    </a:p>
                    <a:p>
                      <a:pPr>
                        <a:lnSpc>
                          <a:spcPct val="100000"/>
                        </a:lnSpc>
                      </a:pPr>
                      <a:endParaRPr b="0" lang="fr-FR" sz="2000" spc="-1" strike="noStrike">
                        <a:latin typeface="Arial"/>
                      </a:endParaRPr>
                    </a:p>
                    <a:p>
                      <a:pPr>
                        <a:lnSpc>
                          <a:spcPct val="100000"/>
                        </a:lnSpc>
                      </a:pPr>
                      <a:r>
                        <a:rPr b="0" lang="fr-FR" sz="1800" spc="-1" strike="noStrike">
                          <a:solidFill>
                            <a:srgbClr val="000000"/>
                          </a:solidFill>
                          <a:latin typeface="Calibri"/>
                        </a:rPr>
                        <a:t>Comment rendre un </a:t>
                      </a:r>
                      <a:r>
                        <a:rPr b="0" lang="fr-FR" sz="2000" spc="-1" strike="noStrike">
                          <a:solidFill>
                            <a:srgbClr val="000000"/>
                          </a:solidFill>
                          <a:latin typeface="Calibri"/>
                        </a:rPr>
                        <a:t>objet poétique?</a:t>
                      </a:r>
                      <a:endParaRPr b="0" lang="fr-FR" sz="2000" spc="-1" strike="noStrike">
                        <a:latin typeface="Arial"/>
                      </a:endParaRPr>
                    </a:p>
                    <a:p>
                      <a:pPr>
                        <a:lnSpc>
                          <a:spcPct val="100000"/>
                        </a:lnSpc>
                      </a:pPr>
                      <a:endParaRPr b="0" lang="fr-FR"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bl>
          </a:graphicData>
        </a:graphic>
      </p:graphicFrame>
      <p:sp>
        <p:nvSpPr>
          <p:cNvPr id="783" name="CustomShape 7"/>
          <p:cNvSpPr/>
          <p:nvPr/>
        </p:nvSpPr>
        <p:spPr>
          <a:xfrm>
            <a:off x="0" y="5043240"/>
            <a:ext cx="4533480" cy="914040"/>
          </a:xfrm>
          <a:prstGeom prst="ellipse">
            <a:avLst/>
          </a:prstGeom>
          <a:noFill/>
          <a:ln w="76320">
            <a:solidFill>
              <a:srgbClr val="cc0047"/>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Tree>
  </p:cSld>
  <p:timing>
    <p:tnLst>
      <p:par>
        <p:cTn id="134" dur="indefinite" restart="never" nodeType="tmRoot">
          <p:childTnLst>
            <p:seq>
              <p:cTn id="135"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CustomShape 1"/>
          <p:cNvSpPr/>
          <p:nvPr/>
        </p:nvSpPr>
        <p:spPr>
          <a:xfrm>
            <a:off x="179640" y="133920"/>
            <a:ext cx="2088000" cy="6453000"/>
          </a:xfrm>
          <a:prstGeom prst="rect">
            <a:avLst/>
          </a:prstGeom>
          <a:noFill/>
          <a:ln>
            <a:noFill/>
          </a:ln>
        </p:spPr>
        <p:style>
          <a:lnRef idx="0"/>
          <a:fillRef idx="0"/>
          <a:effectRef idx="0"/>
          <a:fontRef idx="minor"/>
        </p:style>
        <p:txBody>
          <a:bodyPr lIns="90000" rIns="90000" tIns="45000" bIns="45000"/>
          <a:p>
            <a:pPr>
              <a:lnSpc>
                <a:spcPct val="100000"/>
              </a:lnSpc>
            </a:pPr>
            <a:r>
              <a:rPr b="1" lang="fr-FR" sz="2000" spc="-1" strike="noStrike">
                <a:solidFill>
                  <a:srgbClr val="404040"/>
                </a:solidFill>
                <a:latin typeface="Calibri"/>
              </a:rPr>
              <a:t>Trouver la forme</a:t>
            </a:r>
            <a:endParaRPr b="0" lang="fr-FR" sz="2000" spc="-1" strike="noStrike">
              <a:latin typeface="Arial"/>
            </a:endParaRPr>
          </a:p>
          <a:p>
            <a:pPr>
              <a:lnSpc>
                <a:spcPct val="100000"/>
              </a:lnSpc>
            </a:pPr>
            <a:r>
              <a:rPr b="1" lang="fr-FR" sz="2800" spc="-1" strike="noStrike">
                <a:solidFill>
                  <a:srgbClr val="f79646"/>
                </a:solidFill>
                <a:latin typeface="Calibri"/>
              </a:rPr>
              <a:t>[comment rendre un objet banal ou industriel poétique]</a:t>
            </a:r>
            <a:endParaRPr b="0" lang="fr-FR" sz="2800" spc="-1" strike="noStrike">
              <a:latin typeface="Arial"/>
            </a:endParaRPr>
          </a:p>
          <a:p>
            <a:pPr>
              <a:lnSpc>
                <a:spcPct val="100000"/>
              </a:lnSpc>
            </a:pPr>
            <a:endParaRPr b="0" lang="fr-FR" sz="2800" spc="-1" strike="noStrike">
              <a:latin typeface="Arial"/>
            </a:endParaRPr>
          </a:p>
          <a:p>
            <a:pPr>
              <a:lnSpc>
                <a:spcPct val="100000"/>
              </a:lnSpc>
            </a:pPr>
            <a:r>
              <a:rPr b="1" lang="fr-FR" sz="1600" spc="-1" strike="noStrike">
                <a:solidFill>
                  <a:srgbClr val="000000"/>
                </a:solidFill>
                <a:latin typeface="Calibri"/>
              </a:rPr>
              <a:t>Analyse</a:t>
            </a:r>
            <a:r>
              <a:rPr b="0" lang="fr-FR" sz="1600" spc="-1" strike="noStrike">
                <a:solidFill>
                  <a:srgbClr val="000000"/>
                </a:solidFill>
                <a:latin typeface="Calibri"/>
              </a:rPr>
              <a:t> des principes.</a:t>
            </a:r>
            <a:endParaRPr b="0" lang="fr-FR" sz="1600" spc="-1" strike="noStrike">
              <a:latin typeface="Arial"/>
            </a:endParaRPr>
          </a:p>
          <a:p>
            <a:pPr>
              <a:lnSpc>
                <a:spcPct val="100000"/>
              </a:lnSpc>
            </a:pPr>
            <a:endParaRPr b="0" lang="fr-FR" sz="1600" spc="-1" strike="noStrike">
              <a:latin typeface="Arial"/>
            </a:endParaRPr>
          </a:p>
          <a:p>
            <a:pPr>
              <a:lnSpc>
                <a:spcPct val="100000"/>
              </a:lnSpc>
            </a:pPr>
            <a:r>
              <a:rPr b="1" lang="fr-FR" sz="1600" spc="-1" strike="noStrike">
                <a:solidFill>
                  <a:srgbClr val="000000"/>
                </a:solidFill>
                <a:latin typeface="Calibri"/>
              </a:rPr>
              <a:t>Recherche</a:t>
            </a:r>
            <a:r>
              <a:rPr b="0" lang="fr-FR" sz="1600" spc="-1" strike="noStrike">
                <a:solidFill>
                  <a:srgbClr val="000000"/>
                </a:solidFill>
                <a:latin typeface="Calibri"/>
              </a:rPr>
              <a:t> de visuels dans le domaine du design d’objet notamment.</a:t>
            </a:r>
            <a:endParaRPr b="0" lang="fr-FR" sz="1600" spc="-1" strike="noStrike">
              <a:latin typeface="Arial"/>
            </a:endParaRPr>
          </a:p>
          <a:p>
            <a:pPr>
              <a:lnSpc>
                <a:spcPct val="100000"/>
              </a:lnSpc>
            </a:pPr>
            <a:endParaRPr b="0" lang="fr-FR" sz="1600" spc="-1" strike="noStrike">
              <a:latin typeface="Arial"/>
            </a:endParaRPr>
          </a:p>
          <a:p>
            <a:pPr>
              <a:lnSpc>
                <a:spcPct val="100000"/>
              </a:lnSpc>
            </a:pPr>
            <a:r>
              <a:rPr b="1" lang="fr-FR" sz="1600" spc="-1" strike="noStrike">
                <a:solidFill>
                  <a:srgbClr val="000000"/>
                </a:solidFill>
                <a:latin typeface="Calibri"/>
              </a:rPr>
              <a:t>Repérage</a:t>
            </a:r>
            <a:r>
              <a:rPr b="0" lang="fr-FR" sz="1600" spc="-1" strike="noStrike">
                <a:solidFill>
                  <a:srgbClr val="000000"/>
                </a:solidFill>
                <a:latin typeface="Calibri"/>
              </a:rPr>
              <a:t> des principes et des caractéristiques formelles, colorées, matériaux, etc. </a:t>
            </a:r>
            <a:endParaRPr b="0" lang="fr-FR" sz="1600" spc="-1" strike="noStrike">
              <a:latin typeface="Arial"/>
            </a:endParaRPr>
          </a:p>
          <a:p>
            <a:pPr>
              <a:lnSpc>
                <a:spcPct val="100000"/>
              </a:lnSpc>
            </a:pPr>
            <a:endParaRPr b="0" lang="fr-FR" sz="1600" spc="-1" strike="noStrike">
              <a:latin typeface="Arial"/>
            </a:endParaRPr>
          </a:p>
          <a:p>
            <a:pPr>
              <a:lnSpc>
                <a:spcPct val="100000"/>
              </a:lnSpc>
            </a:pPr>
            <a:r>
              <a:rPr b="1" lang="fr-FR" sz="1600" spc="-1" strike="noStrike">
                <a:solidFill>
                  <a:srgbClr val="000000"/>
                </a:solidFill>
                <a:latin typeface="Calibri"/>
              </a:rPr>
              <a:t>Synthèse</a:t>
            </a:r>
            <a:r>
              <a:rPr b="0" lang="fr-FR" sz="1600" spc="-1" strike="noStrike">
                <a:solidFill>
                  <a:srgbClr val="000000"/>
                </a:solidFill>
                <a:latin typeface="Calibri"/>
              </a:rPr>
              <a:t> des caractéristiques</a:t>
            </a:r>
            <a:endParaRPr b="0" lang="fr-FR" sz="1600" spc="-1" strike="noStrike">
              <a:latin typeface="Arial"/>
            </a:endParaRPr>
          </a:p>
        </p:txBody>
      </p:sp>
      <p:graphicFrame>
        <p:nvGraphicFramePr>
          <p:cNvPr id="785" name="Table 2"/>
          <p:cNvGraphicFramePr/>
          <p:nvPr/>
        </p:nvGraphicFramePr>
        <p:xfrm>
          <a:off x="2567160" y="243720"/>
          <a:ext cx="6271560" cy="6245640"/>
        </p:xfrm>
        <a:graphic>
          <a:graphicData uri="http://schemas.openxmlformats.org/drawingml/2006/table">
            <a:tbl>
              <a:tblPr/>
              <a:tblGrid>
                <a:gridCol w="1567800"/>
                <a:gridCol w="2660760"/>
                <a:gridCol w="2043000"/>
              </a:tblGrid>
              <a:tr h="3870720">
                <a:tc gridSpan="3">
                  <a:txBody>
                    <a:bodyPr/>
                    <a:p>
                      <a:pPr algn="r">
                        <a:lnSpc>
                          <a:spcPct val="100000"/>
                        </a:lnSpc>
                      </a:pPr>
                      <a:r>
                        <a:rPr b="1" lang="fr-FR" sz="2800" spc="-1" strike="noStrike">
                          <a:solidFill>
                            <a:srgbClr val="404040"/>
                          </a:solidFill>
                          <a:latin typeface="Calibri"/>
                        </a:rPr>
                        <a:t>[Objet poétique]</a:t>
                      </a:r>
                      <a:endParaRPr b="0" lang="fr-FR" sz="2800" spc="-1" strike="noStrike">
                        <a:latin typeface="Arial"/>
                      </a:endParaRPr>
                    </a:p>
                    <a:p>
                      <a:pPr algn="r">
                        <a:lnSpc>
                          <a:spcPct val="100000"/>
                        </a:lnSpc>
                      </a:pPr>
                      <a:r>
                        <a:rPr b="1" lang="fr-FR" sz="1800" spc="-1" strike="noStrike">
                          <a:solidFill>
                            <a:srgbClr val="404040"/>
                          </a:solidFill>
                          <a:latin typeface="Calibri"/>
                        </a:rPr>
                        <a:t>Extrait</a:t>
                      </a:r>
                      <a:r>
                        <a:rPr b="1" lang="fr-FR" sz="1400" spc="-1" strike="noStrike">
                          <a:solidFill>
                            <a:srgbClr val="404040"/>
                          </a:solidFill>
                          <a:latin typeface="Calibri"/>
                        </a:rPr>
                        <a:t> </a:t>
                      </a:r>
                      <a:endParaRPr b="0" lang="fr-FR" sz="1400" spc="-1" strike="noStrike">
                        <a:latin typeface="Arial"/>
                      </a:endParaRPr>
                    </a:p>
                  </a:txBody>
                  <a:tcPr marL="91440" marR="91440">
                    <a:noFill/>
                  </a:tcPr>
                </a:tc>
                <a:tc hMerge="1">
                  <a:tcPr>
                    <a:solidFill>
                      <a:srgbClr val="729fcf"/>
                    </a:solidFill>
                  </a:tcPr>
                </a:tc>
                <a:tc hMerge="1">
                  <a:tcPr>
                    <a:solidFill>
                      <a:srgbClr val="729fcf"/>
                    </a:solidFill>
                  </a:tcPr>
                </a:tc>
              </a:tr>
              <a:tr h="1051560">
                <a:tc>
                  <a:txBody>
                    <a:bodyPr/>
                    <a:p>
                      <a:pPr>
                        <a:lnSpc>
                          <a:spcPct val="100000"/>
                        </a:lnSpc>
                      </a:pPr>
                      <a:r>
                        <a:rPr b="0" lang="fr-FR" sz="1200" spc="-1" strike="noStrike">
                          <a:solidFill>
                            <a:srgbClr val="000000"/>
                          </a:solidFill>
                          <a:latin typeface="Calibri"/>
                        </a:rPr>
                        <a:t>Principe :</a:t>
                      </a:r>
                      <a:endParaRPr b="0" lang="fr-FR" sz="1200" spc="-1" strike="noStrike">
                        <a:latin typeface="Arial"/>
                      </a:endParaRPr>
                    </a:p>
                    <a:p>
                      <a:pPr>
                        <a:lnSpc>
                          <a:spcPct val="100000"/>
                        </a:lnSpc>
                      </a:pPr>
                      <a:r>
                        <a:rPr b="0" lang="fr-FR" sz="1200" spc="-1" strike="noStrike">
                          <a:solidFill>
                            <a:srgbClr val="000000"/>
                          </a:solidFill>
                          <a:latin typeface="Calibri"/>
                        </a:rPr>
                        <a:t>Personnifier</a:t>
                      </a:r>
                      <a:endParaRPr b="0" lang="fr-FR" sz="1200" spc="-1" strike="noStrike">
                        <a:latin typeface="Arial"/>
                      </a:endParaRPr>
                    </a:p>
                    <a:p>
                      <a:pPr>
                        <a:lnSpc>
                          <a:spcPct val="100000"/>
                        </a:lnSpc>
                      </a:pPr>
                      <a:r>
                        <a:rPr b="0" lang="fr-FR" sz="1200" spc="-1" strike="noStrike">
                          <a:solidFill>
                            <a:srgbClr val="000000"/>
                          </a:solidFill>
                          <a:latin typeface="Calibri"/>
                        </a:rPr>
                        <a:t>Ajout d’attributs membres, bouche, yeux, oreilles…</a:t>
                      </a:r>
                      <a:endParaRPr b="0" lang="fr-FR" sz="1200" spc="-1" strike="noStrike">
                        <a:latin typeface="Arial"/>
                      </a:endParaRPr>
                    </a:p>
                  </a:txBody>
                  <a:tcPr marL="91440" marR="91440">
                    <a:noFill/>
                  </a:tcPr>
                </a:tc>
                <a:tc>
                  <a:txBody>
                    <a:bodyPr/>
                    <a:p>
                      <a:pPr>
                        <a:lnSpc>
                          <a:spcPct val="100000"/>
                        </a:lnSpc>
                      </a:pPr>
                      <a:r>
                        <a:rPr b="0" lang="fr-FR" sz="1200" spc="-1" strike="noStrike">
                          <a:solidFill>
                            <a:srgbClr val="000000"/>
                          </a:solidFill>
                          <a:latin typeface="Calibri"/>
                        </a:rPr>
                        <a:t>Principe :</a:t>
                      </a:r>
                      <a:endParaRPr b="0" lang="fr-FR" sz="1200" spc="-1" strike="noStrike">
                        <a:latin typeface="Arial"/>
                      </a:endParaRPr>
                    </a:p>
                    <a:p>
                      <a:pPr>
                        <a:lnSpc>
                          <a:spcPct val="100000"/>
                        </a:lnSpc>
                      </a:pPr>
                      <a:r>
                        <a:rPr b="0" lang="fr-FR" sz="1200" spc="-1" strike="noStrike">
                          <a:solidFill>
                            <a:srgbClr val="000000"/>
                          </a:solidFill>
                          <a:latin typeface="Calibri"/>
                        </a:rPr>
                        <a:t>Evoquer la nature, le monde animal, végétal, des éléments de paysage…</a:t>
                      </a:r>
                      <a:endParaRPr b="0" lang="fr-FR" sz="1200" spc="-1" strike="noStrike">
                        <a:latin typeface="Arial"/>
                      </a:endParaRPr>
                    </a:p>
                    <a:p>
                      <a:pPr>
                        <a:lnSpc>
                          <a:spcPct val="100000"/>
                        </a:lnSpc>
                      </a:pPr>
                      <a:r>
                        <a:rPr b="0" lang="fr-FR" sz="1200" spc="-1" strike="noStrike">
                          <a:solidFill>
                            <a:srgbClr val="000000"/>
                          </a:solidFill>
                          <a:latin typeface="Calibri"/>
                        </a:rPr>
                        <a:t>Analogie formes, tout ou en partie, couleurs, etc.</a:t>
                      </a:r>
                      <a:endParaRPr b="0" lang="fr-FR" sz="1200" spc="-1" strike="noStrike">
                        <a:latin typeface="Arial"/>
                      </a:endParaRPr>
                    </a:p>
                  </a:txBody>
                  <a:tcPr marL="91440" marR="91440">
                    <a:noFill/>
                  </a:tcPr>
                </a:tc>
                <a:tc>
                  <a:txBody>
                    <a:bodyPr/>
                    <a:p>
                      <a:pPr>
                        <a:lnSpc>
                          <a:spcPct val="100000"/>
                        </a:lnSpc>
                      </a:pPr>
                      <a:r>
                        <a:rPr b="0" lang="fr-FR" sz="1200" spc="-1" strike="noStrike">
                          <a:solidFill>
                            <a:srgbClr val="000000"/>
                          </a:solidFill>
                          <a:latin typeface="Calibri"/>
                        </a:rPr>
                        <a:t>Principe :</a:t>
                      </a:r>
                      <a:endParaRPr b="0" lang="fr-FR" sz="1200" spc="-1" strike="noStrike">
                        <a:latin typeface="Arial"/>
                      </a:endParaRPr>
                    </a:p>
                    <a:p>
                      <a:pPr>
                        <a:lnSpc>
                          <a:spcPct val="100000"/>
                        </a:lnSpc>
                      </a:pPr>
                      <a:r>
                        <a:rPr b="0" lang="fr-FR" sz="1200" spc="-1" strike="noStrike">
                          <a:solidFill>
                            <a:srgbClr val="000000"/>
                          </a:solidFill>
                          <a:latin typeface="Calibri"/>
                        </a:rPr>
                        <a:t>Faire appel à l’inconscient collectif</a:t>
                      </a:r>
                      <a:endParaRPr b="0" lang="fr-FR" sz="1200" spc="-1" strike="noStrike">
                        <a:latin typeface="Arial"/>
                      </a:endParaRPr>
                    </a:p>
                    <a:p>
                      <a:pPr>
                        <a:lnSpc>
                          <a:spcPct val="100000"/>
                        </a:lnSpc>
                      </a:pPr>
                      <a:r>
                        <a:rPr b="0" lang="fr-FR" sz="1200" spc="-1" strike="noStrike">
                          <a:solidFill>
                            <a:srgbClr val="000000"/>
                          </a:solidFill>
                          <a:latin typeface="Calibri"/>
                        </a:rPr>
                        <a:t>Evocation d’archétypes (forme, matériaux, textures…)</a:t>
                      </a:r>
                      <a:endParaRPr b="0" lang="fr-FR" sz="1200" spc="-1" strike="noStrike">
                        <a:latin typeface="Arial"/>
                      </a:endParaRPr>
                    </a:p>
                  </a:txBody>
                  <a:tcPr marL="91440" marR="91440">
                    <a:lnT w="12240">
                      <a:solidFill>
                        <a:srgbClr val="000000"/>
                      </a:solidFill>
                    </a:lnT>
                    <a:noFill/>
                  </a:tcPr>
                </a:tc>
              </a:tr>
              <a:tr h="1323360">
                <a:tc>
                  <a:txBody>
                    <a:bodyPr/>
                    <a:p>
                      <a:pPr>
                        <a:lnSpc>
                          <a:spcPct val="100000"/>
                        </a:lnSpc>
                      </a:pPr>
                      <a:r>
                        <a:rPr b="0" lang="fr-FR" sz="1200" spc="-1" strike="noStrike">
                          <a:solidFill>
                            <a:srgbClr val="000000"/>
                          </a:solidFill>
                          <a:latin typeface="Calibri"/>
                        </a:rPr>
                        <a:t>Synthèse</a:t>
                      </a:r>
                      <a:endParaRPr b="0" lang="fr-FR" sz="1200" spc="-1" strike="noStrike">
                        <a:latin typeface="Arial"/>
                      </a:endParaRPr>
                    </a:p>
                  </a:txBody>
                  <a:tcPr marL="91440" marR="91440">
                    <a:noFill/>
                  </a:tcPr>
                </a:tc>
                <a:tc gridSpan="2">
                  <a:txBody>
                    <a:bodyPr/>
                    <a:p>
                      <a:pPr>
                        <a:lnSpc>
                          <a:spcPct val="100000"/>
                        </a:lnSpc>
                      </a:pPr>
                      <a:r>
                        <a:rPr b="1" lang="fr-FR" sz="1200" spc="-1" strike="noStrike">
                          <a:solidFill>
                            <a:srgbClr val="000000"/>
                          </a:solidFill>
                          <a:latin typeface="Calibri"/>
                        </a:rPr>
                        <a:t>Formes</a:t>
                      </a:r>
                      <a:r>
                        <a:rPr b="0" lang="fr-FR" sz="1200" spc="-1" strike="noStrike">
                          <a:solidFill>
                            <a:srgbClr val="000000"/>
                          </a:solidFill>
                          <a:latin typeface="Calibri"/>
                        </a:rPr>
                        <a:t> : pas d’angle, cercle, arrondies, ondulations </a:t>
                      </a:r>
                      <a:endParaRPr b="0" lang="fr-FR" sz="1200" spc="-1" strike="noStrike">
                        <a:latin typeface="Arial"/>
                      </a:endParaRPr>
                    </a:p>
                    <a:p>
                      <a:pPr>
                        <a:lnSpc>
                          <a:spcPct val="100000"/>
                        </a:lnSpc>
                      </a:pPr>
                      <a:r>
                        <a:rPr b="0" lang="fr-FR" sz="1200" spc="-1" strike="noStrike">
                          <a:solidFill>
                            <a:srgbClr val="000000"/>
                          </a:solidFill>
                          <a:latin typeface="Calibri"/>
                        </a:rPr>
                        <a:t>Stable</a:t>
                      </a:r>
                      <a:endParaRPr b="0" lang="fr-FR" sz="1200" spc="-1" strike="noStrike">
                        <a:latin typeface="Arial"/>
                      </a:endParaRPr>
                    </a:p>
                    <a:p>
                      <a:pPr>
                        <a:lnSpc>
                          <a:spcPct val="100000"/>
                        </a:lnSpc>
                      </a:pPr>
                      <a:r>
                        <a:rPr b="1" lang="fr-FR" sz="1200" spc="-1" strike="noStrike">
                          <a:solidFill>
                            <a:srgbClr val="000000"/>
                          </a:solidFill>
                          <a:latin typeface="Calibri"/>
                        </a:rPr>
                        <a:t>Couleurs </a:t>
                      </a:r>
                      <a:r>
                        <a:rPr b="0" lang="fr-FR" sz="1200" spc="-1" strike="noStrike">
                          <a:solidFill>
                            <a:srgbClr val="000000"/>
                          </a:solidFill>
                          <a:latin typeface="Calibri"/>
                        </a:rPr>
                        <a:t>: claires,  gamme de blancs, gris, bruns ou bleutés</a:t>
                      </a:r>
                      <a:endParaRPr b="0" lang="fr-FR" sz="1200" spc="-1" strike="noStrike">
                        <a:latin typeface="Arial"/>
                      </a:endParaRPr>
                    </a:p>
                    <a:p>
                      <a:pPr>
                        <a:lnSpc>
                          <a:spcPct val="100000"/>
                        </a:lnSpc>
                      </a:pPr>
                      <a:r>
                        <a:rPr b="1" lang="fr-FR" sz="1200" spc="-1" strike="noStrike">
                          <a:solidFill>
                            <a:srgbClr val="000000"/>
                          </a:solidFill>
                          <a:latin typeface="Calibri"/>
                        </a:rPr>
                        <a:t>Matériaux </a:t>
                      </a:r>
                      <a:r>
                        <a:rPr b="0" lang="fr-FR" sz="1200" spc="-1" strike="noStrike">
                          <a:solidFill>
                            <a:srgbClr val="000000"/>
                          </a:solidFill>
                          <a:latin typeface="Calibri"/>
                        </a:rPr>
                        <a:t>: naturels, minéral, végétal</a:t>
                      </a:r>
                      <a:endParaRPr b="0" lang="fr-FR" sz="1200" spc="-1" strike="noStrike">
                        <a:latin typeface="Arial"/>
                      </a:endParaRPr>
                    </a:p>
                    <a:p>
                      <a:pPr>
                        <a:lnSpc>
                          <a:spcPct val="100000"/>
                        </a:lnSpc>
                      </a:pPr>
                      <a:r>
                        <a:rPr b="1" lang="fr-FR" sz="1200" spc="-1" strike="noStrike">
                          <a:solidFill>
                            <a:srgbClr val="000000"/>
                          </a:solidFill>
                          <a:latin typeface="Calibri"/>
                        </a:rPr>
                        <a:t>Ambiance lumineuse </a:t>
                      </a:r>
                      <a:r>
                        <a:rPr b="0" lang="fr-FR" sz="1200" spc="-1" strike="noStrike">
                          <a:solidFill>
                            <a:srgbClr val="000000"/>
                          </a:solidFill>
                          <a:latin typeface="Calibri"/>
                        </a:rPr>
                        <a:t>: douce, tamisée</a:t>
                      </a:r>
                      <a:endParaRPr b="0" lang="fr-FR" sz="1200" spc="-1" strike="noStrike">
                        <a:latin typeface="Arial"/>
                      </a:endParaRPr>
                    </a:p>
                    <a:p>
                      <a:pPr>
                        <a:lnSpc>
                          <a:spcPct val="100000"/>
                        </a:lnSpc>
                      </a:pPr>
                      <a:r>
                        <a:rPr b="1" lang="fr-FR" sz="1200" spc="-1" strike="noStrike">
                          <a:solidFill>
                            <a:srgbClr val="000000"/>
                          </a:solidFill>
                          <a:latin typeface="Calibri"/>
                        </a:rPr>
                        <a:t>Ambiance sonore : </a:t>
                      </a:r>
                      <a:r>
                        <a:rPr b="0" lang="fr-FR" sz="1200" spc="-1" strike="noStrike">
                          <a:solidFill>
                            <a:srgbClr val="000000"/>
                          </a:solidFill>
                          <a:latin typeface="Calibri"/>
                        </a:rPr>
                        <a:t>évoque la nature</a:t>
                      </a:r>
                      <a:endParaRPr b="0" lang="fr-FR" sz="1200" spc="-1" strike="noStrike">
                        <a:latin typeface="Arial"/>
                      </a:endParaRPr>
                    </a:p>
                  </a:txBody>
                  <a:tcPr marL="91440" marR="91440">
                    <a:noFill/>
                  </a:tcPr>
                </a:tc>
                <a:tc hMerge="1">
                  <a:tcPr>
                    <a:solidFill>
                      <a:srgbClr val="729fcf"/>
                    </a:solidFill>
                  </a:tcPr>
                </a:tc>
              </a:tr>
            </a:tbl>
          </a:graphicData>
        </a:graphic>
      </p:graphicFrame>
      <p:pic>
        <p:nvPicPr>
          <p:cNvPr id="786" name="Image 7" descr=""/>
          <p:cNvPicPr/>
          <p:nvPr/>
        </p:nvPicPr>
        <p:blipFill>
          <a:blip r:embed="rId1"/>
          <a:srcRect l="0" t="0" r="16389" b="0"/>
          <a:stretch/>
        </p:blipFill>
        <p:spPr>
          <a:xfrm>
            <a:off x="4235040" y="1421280"/>
            <a:ext cx="2521080" cy="2156040"/>
          </a:xfrm>
          <a:prstGeom prst="rect">
            <a:avLst/>
          </a:prstGeom>
          <a:ln>
            <a:noFill/>
          </a:ln>
        </p:spPr>
      </p:pic>
      <p:pic>
        <p:nvPicPr>
          <p:cNvPr id="787" name="Image 9" descr=""/>
          <p:cNvPicPr/>
          <p:nvPr/>
        </p:nvPicPr>
        <p:blipFill>
          <a:blip r:embed="rId2"/>
          <a:srcRect l="27989" t="0" r="27989" b="0"/>
          <a:stretch/>
        </p:blipFill>
        <p:spPr>
          <a:xfrm>
            <a:off x="2592720" y="298080"/>
            <a:ext cx="785160" cy="1784160"/>
          </a:xfrm>
          <a:prstGeom prst="rect">
            <a:avLst/>
          </a:prstGeom>
          <a:ln>
            <a:noFill/>
          </a:ln>
        </p:spPr>
      </p:pic>
      <p:pic>
        <p:nvPicPr>
          <p:cNvPr id="788" name="Image 10" descr=""/>
          <p:cNvPicPr/>
          <p:nvPr/>
        </p:nvPicPr>
        <p:blipFill>
          <a:blip r:embed="rId3"/>
          <a:srcRect l="26967" t="15780" r="22289" b="4710"/>
          <a:stretch/>
        </p:blipFill>
        <p:spPr>
          <a:xfrm>
            <a:off x="2681640" y="1994040"/>
            <a:ext cx="1394640" cy="1638000"/>
          </a:xfrm>
          <a:prstGeom prst="rect">
            <a:avLst/>
          </a:prstGeom>
          <a:ln>
            <a:noFill/>
          </a:ln>
        </p:spPr>
      </p:pic>
      <p:pic>
        <p:nvPicPr>
          <p:cNvPr id="789" name="Image 11" descr=""/>
          <p:cNvPicPr/>
          <p:nvPr/>
        </p:nvPicPr>
        <p:blipFill>
          <a:blip r:embed="rId4"/>
          <a:srcRect l="11593" t="10885" r="26383" b="0"/>
          <a:stretch/>
        </p:blipFill>
        <p:spPr>
          <a:xfrm>
            <a:off x="4089240" y="408960"/>
            <a:ext cx="1347840" cy="1385280"/>
          </a:xfrm>
          <a:prstGeom prst="rect">
            <a:avLst/>
          </a:prstGeom>
          <a:ln>
            <a:noFill/>
          </a:ln>
        </p:spPr>
      </p:pic>
      <p:pic>
        <p:nvPicPr>
          <p:cNvPr id="790" name="Image 13" descr=""/>
          <p:cNvPicPr/>
          <p:nvPr/>
        </p:nvPicPr>
        <p:blipFill>
          <a:blip r:embed="rId5"/>
          <a:srcRect l="0" t="0" r="9246" b="0"/>
          <a:stretch/>
        </p:blipFill>
        <p:spPr>
          <a:xfrm>
            <a:off x="6756480" y="1680480"/>
            <a:ext cx="1993680" cy="1896840"/>
          </a:xfrm>
          <a:prstGeom prst="rect">
            <a:avLst/>
          </a:prstGeom>
          <a:ln>
            <a:noFill/>
          </a:ln>
        </p:spPr>
      </p:pic>
      <p:pic>
        <p:nvPicPr>
          <p:cNvPr id="791" name="Image 14" descr=""/>
          <p:cNvPicPr/>
          <p:nvPr/>
        </p:nvPicPr>
        <p:blipFill>
          <a:blip r:embed="rId6"/>
          <a:srcRect l="29994" t="5930" r="31107" b="7225"/>
          <a:stretch/>
        </p:blipFill>
        <p:spPr>
          <a:xfrm>
            <a:off x="6901920" y="762120"/>
            <a:ext cx="692280" cy="1546560"/>
          </a:xfrm>
          <a:prstGeom prst="rect">
            <a:avLst/>
          </a:prstGeom>
          <a:ln>
            <a:noFill/>
          </a:ln>
        </p:spPr>
      </p:pic>
      <p:sp>
        <p:nvSpPr>
          <p:cNvPr id="792" name="CustomShape 3"/>
          <p:cNvSpPr/>
          <p:nvPr/>
        </p:nvSpPr>
        <p:spPr>
          <a:xfrm>
            <a:off x="4143240" y="3559320"/>
            <a:ext cx="2523600" cy="577080"/>
          </a:xfrm>
          <a:prstGeom prst="rect">
            <a:avLst/>
          </a:prstGeom>
          <a:noFill/>
          <a:ln>
            <a:noFill/>
          </a:ln>
        </p:spPr>
        <p:style>
          <a:lnRef idx="0"/>
          <a:fillRef idx="0"/>
          <a:effectRef idx="0"/>
          <a:fontRef idx="minor"/>
        </p:style>
        <p:txBody>
          <a:bodyPr lIns="90000" rIns="90000" tIns="45000" bIns="45000"/>
          <a:p>
            <a:pPr>
              <a:lnSpc>
                <a:spcPct val="100000"/>
              </a:lnSpc>
            </a:pPr>
            <a:r>
              <a:rPr b="0" lang="fr-FR" sz="800" spc="-1" strike="noStrike">
                <a:solidFill>
                  <a:srgbClr val="000000"/>
                </a:solidFill>
                <a:latin typeface="Calibri"/>
              </a:rPr>
              <a:t>Lampe </a:t>
            </a:r>
            <a:r>
              <a:rPr b="0" i="1" lang="fr-FR" sz="800" spc="-1" strike="noStrike">
                <a:solidFill>
                  <a:srgbClr val="000000"/>
                </a:solidFill>
                <a:latin typeface="Calibri"/>
              </a:rPr>
              <a:t>Forêt illuminée</a:t>
            </a:r>
            <a:r>
              <a:rPr b="0" lang="fr-FR" sz="800" spc="-1" strike="noStrike">
                <a:solidFill>
                  <a:srgbClr val="000000"/>
                </a:solidFill>
                <a:latin typeface="Calibri"/>
              </a:rPr>
              <a:t>, deigner Ionna Vautrin, éditeur Super-ette, 2011.</a:t>
            </a:r>
            <a:endParaRPr b="0" lang="fr-FR" sz="800" spc="-1" strike="noStrike">
              <a:latin typeface="Arial"/>
            </a:endParaRPr>
          </a:p>
          <a:p>
            <a:pPr>
              <a:lnSpc>
                <a:spcPct val="100000"/>
              </a:lnSpc>
            </a:pPr>
            <a:r>
              <a:rPr b="0" lang="fr-FR" sz="800" spc="-1" strike="noStrike">
                <a:solidFill>
                  <a:srgbClr val="000000"/>
                </a:solidFill>
                <a:latin typeface="Calibri"/>
              </a:rPr>
              <a:t>Lampe </a:t>
            </a:r>
            <a:r>
              <a:rPr b="0" i="1" lang="fr-FR" sz="800" spc="-1" strike="noStrike">
                <a:solidFill>
                  <a:srgbClr val="000000"/>
                </a:solidFill>
                <a:latin typeface="Calibri"/>
              </a:rPr>
              <a:t>Lucellino NT LED, </a:t>
            </a:r>
            <a:r>
              <a:rPr b="0" lang="fr-FR" sz="800" spc="-1" strike="noStrike">
                <a:solidFill>
                  <a:srgbClr val="000000"/>
                </a:solidFill>
                <a:latin typeface="Calibri"/>
              </a:rPr>
              <a:t>designer Ingo Maurer, 1992/2017.</a:t>
            </a:r>
            <a:endParaRPr b="0" lang="fr-FR" sz="800" spc="-1" strike="noStrike">
              <a:latin typeface="Arial"/>
            </a:endParaRPr>
          </a:p>
        </p:txBody>
      </p:sp>
      <p:sp>
        <p:nvSpPr>
          <p:cNvPr id="793" name="CustomShape 4"/>
          <p:cNvSpPr/>
          <p:nvPr/>
        </p:nvSpPr>
        <p:spPr>
          <a:xfrm>
            <a:off x="6756480" y="3559320"/>
            <a:ext cx="2082600" cy="577080"/>
          </a:xfrm>
          <a:prstGeom prst="rect">
            <a:avLst/>
          </a:prstGeom>
          <a:noFill/>
          <a:ln>
            <a:noFill/>
          </a:ln>
        </p:spPr>
        <p:style>
          <a:lnRef idx="0"/>
          <a:fillRef idx="0"/>
          <a:effectRef idx="0"/>
          <a:fontRef idx="minor"/>
        </p:style>
        <p:txBody>
          <a:bodyPr lIns="90000" rIns="90000" tIns="45000" bIns="45000"/>
          <a:p>
            <a:pPr>
              <a:lnSpc>
                <a:spcPct val="100000"/>
              </a:lnSpc>
            </a:pPr>
            <a:r>
              <a:rPr b="0" lang="fr-FR" sz="800" spc="-1" strike="noStrike">
                <a:solidFill>
                  <a:srgbClr val="000000"/>
                </a:solidFill>
                <a:latin typeface="Calibri"/>
              </a:rPr>
              <a:t>Presse agrumes </a:t>
            </a:r>
            <a:r>
              <a:rPr b="0" i="1" lang="fr-FR" sz="800" spc="-1" strike="noStrike">
                <a:solidFill>
                  <a:srgbClr val="000000"/>
                </a:solidFill>
                <a:latin typeface="Calibri"/>
              </a:rPr>
              <a:t>Jucy Salif</a:t>
            </a:r>
            <a:r>
              <a:rPr b="0" lang="fr-FR" sz="800" spc="-1" strike="noStrike">
                <a:solidFill>
                  <a:srgbClr val="000000"/>
                </a:solidFill>
                <a:latin typeface="Calibri"/>
              </a:rPr>
              <a:t>, designer Philippe Starck, 1987.</a:t>
            </a:r>
            <a:endParaRPr b="0" lang="fr-FR" sz="800" spc="-1" strike="noStrike">
              <a:latin typeface="Arial"/>
            </a:endParaRPr>
          </a:p>
          <a:p>
            <a:pPr>
              <a:lnSpc>
                <a:spcPct val="100000"/>
              </a:lnSpc>
            </a:pPr>
            <a:r>
              <a:rPr b="0" lang="fr-FR" sz="800" spc="-1" strike="noStrike">
                <a:solidFill>
                  <a:srgbClr val="000000"/>
                </a:solidFill>
                <a:latin typeface="Calibri"/>
              </a:rPr>
              <a:t>Fauteuil </a:t>
            </a:r>
            <a:r>
              <a:rPr b="0" i="1" lang="fr-FR" sz="800" spc="-1" strike="noStrike">
                <a:solidFill>
                  <a:srgbClr val="000000"/>
                </a:solidFill>
                <a:latin typeface="Calibri"/>
              </a:rPr>
              <a:t>Hairy chair, </a:t>
            </a:r>
            <a:r>
              <a:rPr b="0" lang="fr-FR" sz="800" spc="-1" strike="noStrike">
                <a:solidFill>
                  <a:srgbClr val="000000"/>
                </a:solidFill>
                <a:latin typeface="Calibri"/>
              </a:rPr>
              <a:t>designer Charles Kaisin, 2005.</a:t>
            </a:r>
            <a:endParaRPr b="0" lang="fr-FR" sz="800" spc="-1" strike="noStrike">
              <a:latin typeface="Arial"/>
            </a:endParaRPr>
          </a:p>
        </p:txBody>
      </p:sp>
      <p:sp>
        <p:nvSpPr>
          <p:cNvPr id="794" name="CustomShape 5"/>
          <p:cNvSpPr/>
          <p:nvPr/>
        </p:nvSpPr>
        <p:spPr>
          <a:xfrm>
            <a:off x="2544480" y="3544560"/>
            <a:ext cx="1598400" cy="577080"/>
          </a:xfrm>
          <a:prstGeom prst="rect">
            <a:avLst/>
          </a:prstGeom>
          <a:noFill/>
          <a:ln>
            <a:noFill/>
          </a:ln>
        </p:spPr>
        <p:style>
          <a:lnRef idx="0"/>
          <a:fillRef idx="0"/>
          <a:effectRef idx="0"/>
          <a:fontRef idx="minor"/>
        </p:style>
        <p:txBody>
          <a:bodyPr lIns="90000" rIns="90000" tIns="45000" bIns="45000"/>
          <a:p>
            <a:pPr>
              <a:lnSpc>
                <a:spcPct val="100000"/>
              </a:lnSpc>
            </a:pPr>
            <a:r>
              <a:rPr b="0" lang="fr-FR" sz="800" spc="-1" strike="noStrike">
                <a:solidFill>
                  <a:srgbClr val="000000"/>
                </a:solidFill>
                <a:latin typeface="Calibri"/>
              </a:rPr>
              <a:t>Décapsuleur, </a:t>
            </a:r>
            <a:r>
              <a:rPr b="0" i="1" lang="fr-FR" sz="800" spc="-1" strike="noStrike">
                <a:solidFill>
                  <a:srgbClr val="000000"/>
                </a:solidFill>
                <a:latin typeface="Calibri"/>
              </a:rPr>
              <a:t>Diabolix, </a:t>
            </a:r>
            <a:r>
              <a:rPr b="0" lang="fr-FR" sz="800" spc="-1" strike="noStrike">
                <a:solidFill>
                  <a:srgbClr val="000000"/>
                </a:solidFill>
                <a:latin typeface="Calibri"/>
              </a:rPr>
              <a:t>éditeur Alessi, 2011.</a:t>
            </a:r>
            <a:endParaRPr b="0" lang="fr-FR" sz="800" spc="-1" strike="noStrike">
              <a:latin typeface="Arial"/>
            </a:endParaRPr>
          </a:p>
          <a:p>
            <a:pPr>
              <a:lnSpc>
                <a:spcPct val="100000"/>
              </a:lnSpc>
            </a:pPr>
            <a:r>
              <a:rPr b="0" lang="fr-FR" sz="800" spc="-1" strike="noStrike">
                <a:solidFill>
                  <a:srgbClr val="000000"/>
                </a:solidFill>
                <a:latin typeface="Calibri"/>
              </a:rPr>
              <a:t>Tabouret </a:t>
            </a:r>
            <a:r>
              <a:rPr b="0" i="1" lang="fr-FR" sz="800" spc="-1" strike="noStrike">
                <a:solidFill>
                  <a:srgbClr val="000000"/>
                </a:solidFill>
                <a:latin typeface="Calibri"/>
              </a:rPr>
              <a:t>Companion, </a:t>
            </a:r>
            <a:r>
              <a:rPr b="0" lang="fr-FR" sz="800" spc="-1" strike="noStrike">
                <a:solidFill>
                  <a:srgbClr val="000000"/>
                </a:solidFill>
                <a:latin typeface="Calibri"/>
              </a:rPr>
              <a:t>designer Phillip Grass, 2014.</a:t>
            </a:r>
            <a:endParaRPr b="0" lang="fr-FR" sz="800" spc="-1" strike="noStrike">
              <a:latin typeface="Arial"/>
            </a:endParaRPr>
          </a:p>
        </p:txBody>
      </p:sp>
    </p:spTree>
  </p:cSld>
  <p:timing>
    <p:tnLst>
      <p:par>
        <p:cTn id="136" dur="indefinite" restart="never" nodeType="tmRoot">
          <p:childTnLst>
            <p:seq>
              <p:cTn id="137"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5" name="TextShape 1"/>
          <p:cNvSpPr txBox="1"/>
          <p:nvPr/>
        </p:nvSpPr>
        <p:spPr>
          <a:xfrm>
            <a:off x="8150040" y="6391080"/>
            <a:ext cx="450000" cy="364680"/>
          </a:xfrm>
          <a:prstGeom prst="rect">
            <a:avLst/>
          </a:prstGeom>
          <a:noFill/>
          <a:ln>
            <a:noFill/>
          </a:ln>
        </p:spPr>
        <p:txBody>
          <a:bodyPr anchor="ctr"/>
          <a:p>
            <a:pPr algn="r">
              <a:lnSpc>
                <a:spcPct val="100000"/>
              </a:lnSpc>
            </a:pPr>
            <a:fld id="{D3A43690-E0B3-4AFB-A30C-CFF3C10FA6E7}"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796" name="Group 2"/>
          <p:cNvGrpSpPr/>
          <p:nvPr/>
        </p:nvGrpSpPr>
        <p:grpSpPr>
          <a:xfrm>
            <a:off x="902520" y="199080"/>
            <a:ext cx="525240" cy="171360"/>
            <a:chOff x="902520" y="199080"/>
            <a:chExt cx="525240" cy="171360"/>
          </a:xfrm>
        </p:grpSpPr>
        <p:sp>
          <p:nvSpPr>
            <p:cNvPr id="797" name="CustomShape 3"/>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798" name="CustomShape 4"/>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pic>
        <p:nvPicPr>
          <p:cNvPr id="799" name="Image 8" descr=""/>
          <p:cNvPicPr/>
          <p:nvPr/>
        </p:nvPicPr>
        <p:blipFill>
          <a:blip r:embed="rId1"/>
          <a:stretch/>
        </p:blipFill>
        <p:spPr>
          <a:xfrm>
            <a:off x="385920" y="2558880"/>
            <a:ext cx="4400280" cy="3521520"/>
          </a:xfrm>
          <a:prstGeom prst="rect">
            <a:avLst/>
          </a:prstGeom>
          <a:ln>
            <a:noFill/>
          </a:ln>
        </p:spPr>
      </p:pic>
      <p:pic>
        <p:nvPicPr>
          <p:cNvPr id="800" name="Image 12" descr=""/>
          <p:cNvPicPr/>
          <p:nvPr/>
        </p:nvPicPr>
        <p:blipFill>
          <a:blip r:embed="rId2"/>
          <a:stretch/>
        </p:blipFill>
        <p:spPr>
          <a:xfrm>
            <a:off x="4786200" y="697680"/>
            <a:ext cx="4168440" cy="5875200"/>
          </a:xfrm>
          <a:prstGeom prst="rect">
            <a:avLst/>
          </a:prstGeom>
          <a:ln>
            <a:noFill/>
          </a:ln>
        </p:spPr>
      </p:pic>
      <p:pic>
        <p:nvPicPr>
          <p:cNvPr id="801" name="Image 13" descr=""/>
          <p:cNvPicPr/>
          <p:nvPr/>
        </p:nvPicPr>
        <p:blipFill>
          <a:blip r:embed="rId3"/>
          <a:stretch/>
        </p:blipFill>
        <p:spPr>
          <a:xfrm>
            <a:off x="2862720" y="4783680"/>
            <a:ext cx="2542320" cy="1606680"/>
          </a:xfrm>
          <a:prstGeom prst="rect">
            <a:avLst/>
          </a:prstGeom>
          <a:ln>
            <a:noFill/>
          </a:ln>
        </p:spPr>
      </p:pic>
      <p:sp>
        <p:nvSpPr>
          <p:cNvPr id="802" name="TextShape 5"/>
          <p:cNvSpPr txBox="1"/>
          <p:nvPr/>
        </p:nvSpPr>
        <p:spPr>
          <a:xfrm>
            <a:off x="805320" y="-78480"/>
            <a:ext cx="7881120" cy="1286640"/>
          </a:xfrm>
          <a:prstGeom prst="rect">
            <a:avLst/>
          </a:prstGeom>
          <a:noFill/>
          <a:ln>
            <a:noFill/>
          </a:ln>
        </p:spPr>
        <p:txBody>
          <a:bodyPr anchor="ctr"/>
          <a:p>
            <a:pPr>
              <a:lnSpc>
                <a:spcPct val="100000"/>
              </a:lnSpc>
            </a:pPr>
            <a:r>
              <a:rPr b="1" lang="fr-FR" sz="2500" spc="-1" strike="noStrike">
                <a:solidFill>
                  <a:srgbClr val="404040"/>
                </a:solidFill>
                <a:latin typeface="Arial Black"/>
                <a:ea typeface="Arial Black"/>
              </a:rPr>
              <a:t>Découverte professionnelle en entreprise</a:t>
            </a:r>
            <a:endParaRPr b="0" lang="fr-FR" sz="2500" spc="-1" strike="noStrike">
              <a:solidFill>
                <a:srgbClr val="000000"/>
              </a:solidFill>
              <a:latin typeface="Calibri"/>
            </a:endParaRPr>
          </a:p>
        </p:txBody>
      </p:sp>
      <p:pic>
        <p:nvPicPr>
          <p:cNvPr id="803" name="Image 15" descr=""/>
          <p:cNvPicPr/>
          <p:nvPr/>
        </p:nvPicPr>
        <p:blipFill>
          <a:blip r:embed="rId4"/>
          <a:stretch/>
        </p:blipFill>
        <p:spPr>
          <a:xfrm>
            <a:off x="491400" y="954000"/>
            <a:ext cx="1931400" cy="1170360"/>
          </a:xfrm>
          <a:prstGeom prst="rect">
            <a:avLst/>
          </a:prstGeom>
          <a:ln>
            <a:noFill/>
          </a:ln>
        </p:spPr>
      </p:pic>
      <p:pic>
        <p:nvPicPr>
          <p:cNvPr id="804" name="Image 16" descr=""/>
          <p:cNvPicPr/>
          <p:nvPr/>
        </p:nvPicPr>
        <p:blipFill>
          <a:blip r:embed="rId5"/>
          <a:stretch/>
        </p:blipFill>
        <p:spPr>
          <a:xfrm>
            <a:off x="2862720" y="1054440"/>
            <a:ext cx="1833840" cy="969120"/>
          </a:xfrm>
          <a:prstGeom prst="rect">
            <a:avLst/>
          </a:prstGeom>
          <a:ln>
            <a:noFill/>
          </a:ln>
        </p:spPr>
      </p:pic>
    </p:spTree>
  </p:cSld>
  <p:timing>
    <p:tnLst>
      <p:par>
        <p:cTn id="138" dur="indefinite" restart="never" nodeType="tmRoot">
          <p:childTnLst>
            <p:seq>
              <p:cTn id="139"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5" name="TextShape 1"/>
          <p:cNvSpPr txBox="1"/>
          <p:nvPr/>
        </p:nvSpPr>
        <p:spPr>
          <a:xfrm>
            <a:off x="8150040" y="6391080"/>
            <a:ext cx="450000" cy="364680"/>
          </a:xfrm>
          <a:prstGeom prst="rect">
            <a:avLst/>
          </a:prstGeom>
          <a:noFill/>
          <a:ln>
            <a:noFill/>
          </a:ln>
        </p:spPr>
        <p:txBody>
          <a:bodyPr anchor="ctr"/>
          <a:p>
            <a:pPr algn="r">
              <a:lnSpc>
                <a:spcPct val="100000"/>
              </a:lnSpc>
            </a:pPr>
            <a:fld id="{FC4DF62F-9058-45AE-AC70-FB4D2C9974FA}"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806" name="Group 2"/>
          <p:cNvGrpSpPr/>
          <p:nvPr/>
        </p:nvGrpSpPr>
        <p:grpSpPr>
          <a:xfrm>
            <a:off x="902520" y="199080"/>
            <a:ext cx="525240" cy="171360"/>
            <a:chOff x="902520" y="199080"/>
            <a:chExt cx="525240" cy="171360"/>
          </a:xfrm>
        </p:grpSpPr>
        <p:sp>
          <p:nvSpPr>
            <p:cNvPr id="807" name="CustomShape 3"/>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808" name="CustomShape 4"/>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809" name="CustomShape 5"/>
          <p:cNvSpPr/>
          <p:nvPr/>
        </p:nvSpPr>
        <p:spPr>
          <a:xfrm>
            <a:off x="1469520" y="100080"/>
            <a:ext cx="6383160" cy="456120"/>
          </a:xfrm>
          <a:prstGeom prst="rect">
            <a:avLst/>
          </a:prstGeom>
          <a:noFill/>
          <a:ln>
            <a:noFill/>
          </a:ln>
        </p:spPr>
        <p:style>
          <a:lnRef idx="0"/>
          <a:fillRef idx="0"/>
          <a:effectRef idx="0"/>
          <a:fontRef idx="minor"/>
        </p:style>
        <p:txBody>
          <a:bodyPr lIns="90000" rIns="90000" tIns="45000" bIns="45000"/>
          <a:p>
            <a:pPr>
              <a:lnSpc>
                <a:spcPct val="100000"/>
              </a:lnSpc>
            </a:pPr>
            <a:r>
              <a:rPr b="1" lang="fr-FR" sz="2400" spc="-1" strike="noStrike">
                <a:solidFill>
                  <a:srgbClr val="000000"/>
                </a:solidFill>
                <a:latin typeface="Calibri"/>
              </a:rPr>
              <a:t>Lien avec l’enseignement de la Physique-Chimie</a:t>
            </a:r>
            <a:endParaRPr b="0" lang="fr-FR" sz="2400" spc="-1" strike="noStrike">
              <a:latin typeface="Arial"/>
            </a:endParaRPr>
          </a:p>
        </p:txBody>
      </p:sp>
      <p:pic>
        <p:nvPicPr>
          <p:cNvPr id="810" name="Image 12" descr=""/>
          <p:cNvPicPr/>
          <p:nvPr/>
        </p:nvPicPr>
        <p:blipFill>
          <a:blip r:embed="rId1"/>
          <a:stretch/>
        </p:blipFill>
        <p:spPr>
          <a:xfrm>
            <a:off x="160560" y="1059840"/>
            <a:ext cx="7931520" cy="1626480"/>
          </a:xfrm>
          <a:prstGeom prst="rect">
            <a:avLst/>
          </a:prstGeom>
          <a:ln>
            <a:noFill/>
          </a:ln>
        </p:spPr>
      </p:pic>
      <p:pic>
        <p:nvPicPr>
          <p:cNvPr id="811" name="Image 13" descr=""/>
          <p:cNvPicPr/>
          <p:nvPr/>
        </p:nvPicPr>
        <p:blipFill>
          <a:blip r:embed="rId2"/>
          <a:stretch/>
        </p:blipFill>
        <p:spPr>
          <a:xfrm>
            <a:off x="53640" y="2729520"/>
            <a:ext cx="8038800" cy="2916000"/>
          </a:xfrm>
          <a:prstGeom prst="rect">
            <a:avLst/>
          </a:prstGeom>
          <a:ln>
            <a:noFill/>
          </a:ln>
        </p:spPr>
      </p:pic>
      <p:sp>
        <p:nvSpPr>
          <p:cNvPr id="812" name="CustomShape 6"/>
          <p:cNvSpPr/>
          <p:nvPr/>
        </p:nvSpPr>
        <p:spPr>
          <a:xfrm>
            <a:off x="458640" y="5828760"/>
            <a:ext cx="674280" cy="371520"/>
          </a:xfrm>
          <a:prstGeom prst="rightArrow">
            <a:avLst>
              <a:gd name="adj1" fmla="val 50000"/>
              <a:gd name="adj2" fmla="val 50000"/>
            </a:avLst>
          </a:prstGeom>
          <a:solidFill>
            <a:schemeClr val="accent2">
              <a:lumMod val="75000"/>
            </a:schemeClr>
          </a:solidFill>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13" name="CustomShape 7"/>
          <p:cNvSpPr/>
          <p:nvPr/>
        </p:nvSpPr>
        <p:spPr>
          <a:xfrm>
            <a:off x="1186200" y="5857560"/>
            <a:ext cx="7650000" cy="364680"/>
          </a:xfrm>
          <a:prstGeom prst="rect">
            <a:avLst/>
          </a:prstGeom>
          <a:noFill/>
          <a:ln>
            <a:noFill/>
          </a:ln>
        </p:spPr>
        <p:style>
          <a:lnRef idx="0"/>
          <a:fillRef idx="0"/>
          <a:effectRef idx="0"/>
          <a:fontRef idx="minor"/>
        </p:style>
        <p:txBody>
          <a:bodyPr lIns="90000" rIns="90000" tIns="45000" bIns="45000"/>
          <a:p>
            <a:pPr>
              <a:lnSpc>
                <a:spcPct val="100000"/>
              </a:lnSpc>
            </a:pPr>
            <a:r>
              <a:rPr b="0" lang="fr-FR" sz="1800" spc="-1" strike="noStrike">
                <a:solidFill>
                  <a:srgbClr val="000000"/>
                </a:solidFill>
                <a:latin typeface="Calibri"/>
              </a:rPr>
              <a:t>Pose d’objets sur la table , étude des forces mises en jeu.</a:t>
            </a:r>
            <a:endParaRPr b="0" lang="fr-FR" sz="1800" spc="-1" strike="noStrike">
              <a:latin typeface="Arial"/>
            </a:endParaRPr>
          </a:p>
        </p:txBody>
      </p:sp>
      <p:sp>
        <p:nvSpPr>
          <p:cNvPr id="814" name="CustomShape 8"/>
          <p:cNvSpPr/>
          <p:nvPr/>
        </p:nvSpPr>
        <p:spPr>
          <a:xfrm>
            <a:off x="0" y="2651400"/>
            <a:ext cx="4508280" cy="1080000"/>
          </a:xfrm>
          <a:prstGeom prst="ellipse">
            <a:avLst/>
          </a:prstGeom>
          <a:noFill/>
          <a:ln w="76320">
            <a:solidFill>
              <a:srgbClr val="cc0047"/>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15" name="CustomShape 9"/>
          <p:cNvSpPr/>
          <p:nvPr/>
        </p:nvSpPr>
        <p:spPr>
          <a:xfrm>
            <a:off x="2463840" y="3975120"/>
            <a:ext cx="5685840" cy="1882080"/>
          </a:xfrm>
          <a:prstGeom prst="ellipse">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p>
            <a:pPr algn="ctr">
              <a:lnSpc>
                <a:spcPct val="100000"/>
              </a:lnSpc>
            </a:pPr>
            <a:r>
              <a:rPr b="0" lang="fr-FR" sz="2400" spc="-1" strike="noStrike">
                <a:solidFill>
                  <a:srgbClr val="ffffff"/>
                </a:solidFill>
                <a:latin typeface="Calibri"/>
              </a:rPr>
              <a:t>Identifier les interactions mises en jeu (de contact ou à distance) et les modéliser par des forces</a:t>
            </a:r>
            <a:endParaRPr b="0" lang="fr-FR" sz="2400" spc="-1" strike="noStrike">
              <a:latin typeface="Arial"/>
            </a:endParaRPr>
          </a:p>
        </p:txBody>
      </p:sp>
    </p:spTree>
  </p:cSld>
  <p:timing>
    <p:tnLst>
      <p:par>
        <p:cTn id="140" dur="indefinite" restart="never" nodeType="tmRoot">
          <p:childTnLst>
            <p:seq>
              <p:cTn id="141"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6" name="TextShape 1"/>
          <p:cNvSpPr txBox="1"/>
          <p:nvPr/>
        </p:nvSpPr>
        <p:spPr>
          <a:xfrm>
            <a:off x="8150040" y="6391080"/>
            <a:ext cx="450000" cy="364680"/>
          </a:xfrm>
          <a:prstGeom prst="rect">
            <a:avLst/>
          </a:prstGeom>
          <a:noFill/>
          <a:ln>
            <a:noFill/>
          </a:ln>
        </p:spPr>
        <p:txBody>
          <a:bodyPr anchor="ctr"/>
          <a:p>
            <a:pPr algn="r">
              <a:lnSpc>
                <a:spcPct val="100000"/>
              </a:lnSpc>
            </a:pPr>
            <a:fld id="{3AEDE74A-7D8B-4B90-B1C0-4C84576A6950}"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817" name="Group 2"/>
          <p:cNvGrpSpPr/>
          <p:nvPr/>
        </p:nvGrpSpPr>
        <p:grpSpPr>
          <a:xfrm>
            <a:off x="902520" y="199080"/>
            <a:ext cx="525240" cy="171360"/>
            <a:chOff x="902520" y="199080"/>
            <a:chExt cx="525240" cy="171360"/>
          </a:xfrm>
        </p:grpSpPr>
        <p:sp>
          <p:nvSpPr>
            <p:cNvPr id="818" name="CustomShape 3"/>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819" name="CustomShape 4"/>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820" name="CustomShape 5"/>
          <p:cNvSpPr/>
          <p:nvPr/>
        </p:nvSpPr>
        <p:spPr>
          <a:xfrm>
            <a:off x="1469520" y="100080"/>
            <a:ext cx="6383160" cy="456120"/>
          </a:xfrm>
          <a:prstGeom prst="rect">
            <a:avLst/>
          </a:prstGeom>
          <a:noFill/>
          <a:ln>
            <a:noFill/>
          </a:ln>
        </p:spPr>
        <p:style>
          <a:lnRef idx="0"/>
          <a:fillRef idx="0"/>
          <a:effectRef idx="0"/>
          <a:fontRef idx="minor"/>
        </p:style>
        <p:txBody>
          <a:bodyPr lIns="90000" rIns="90000" tIns="45000" bIns="45000"/>
          <a:p>
            <a:pPr>
              <a:lnSpc>
                <a:spcPct val="100000"/>
              </a:lnSpc>
            </a:pPr>
            <a:r>
              <a:rPr b="1" lang="fr-FR" sz="2400" spc="-1" strike="noStrike">
                <a:solidFill>
                  <a:srgbClr val="000000"/>
                </a:solidFill>
                <a:latin typeface="Calibri"/>
              </a:rPr>
              <a:t>Lien avec l’enseignement des lettres</a:t>
            </a:r>
            <a:endParaRPr b="0" lang="fr-FR" sz="2400" spc="-1" strike="noStrike">
              <a:latin typeface="Arial"/>
            </a:endParaRPr>
          </a:p>
        </p:txBody>
      </p:sp>
      <p:pic>
        <p:nvPicPr>
          <p:cNvPr id="821" name="Image 3" descr=""/>
          <p:cNvPicPr/>
          <p:nvPr/>
        </p:nvPicPr>
        <p:blipFill>
          <a:blip r:embed="rId1"/>
          <a:stretch/>
        </p:blipFill>
        <p:spPr>
          <a:xfrm>
            <a:off x="273240" y="2455200"/>
            <a:ext cx="8775360" cy="2639520"/>
          </a:xfrm>
          <a:prstGeom prst="rect">
            <a:avLst/>
          </a:prstGeom>
          <a:ln>
            <a:noFill/>
          </a:ln>
        </p:spPr>
      </p:pic>
      <p:pic>
        <p:nvPicPr>
          <p:cNvPr id="822" name="Image 5" descr=""/>
          <p:cNvPicPr/>
          <p:nvPr/>
        </p:nvPicPr>
        <p:blipFill>
          <a:blip r:embed="rId2"/>
          <a:stretch/>
        </p:blipFill>
        <p:spPr>
          <a:xfrm>
            <a:off x="172440" y="1222560"/>
            <a:ext cx="8427600" cy="998280"/>
          </a:xfrm>
          <a:prstGeom prst="rect">
            <a:avLst/>
          </a:prstGeom>
          <a:ln>
            <a:noFill/>
          </a:ln>
        </p:spPr>
      </p:pic>
      <p:sp>
        <p:nvSpPr>
          <p:cNvPr id="823" name="CustomShape 6"/>
          <p:cNvSpPr/>
          <p:nvPr/>
        </p:nvSpPr>
        <p:spPr>
          <a:xfrm>
            <a:off x="355680" y="2036520"/>
            <a:ext cx="8419680" cy="364680"/>
          </a:xfrm>
          <a:prstGeom prst="rect">
            <a:avLst/>
          </a:prstGeom>
          <a:noFill/>
          <a:ln>
            <a:noFill/>
          </a:ln>
        </p:spPr>
        <p:style>
          <a:lnRef idx="0"/>
          <a:fillRef idx="0"/>
          <a:effectRef idx="0"/>
          <a:fontRef idx="minor"/>
        </p:style>
        <p:txBody>
          <a:bodyPr lIns="90000" rIns="90000" tIns="45000" bIns="45000"/>
          <a:p>
            <a:pPr>
              <a:lnSpc>
                <a:spcPct val="100000"/>
              </a:lnSpc>
            </a:pPr>
            <a:r>
              <a:rPr b="0" lang="fr-FR" sz="1800" spc="-1" strike="noStrike">
                <a:solidFill>
                  <a:srgbClr val="000000"/>
                </a:solidFill>
                <a:latin typeface="Calibri"/>
              </a:rPr>
              <a:t>Les enseignements Français – cycle 4</a:t>
            </a:r>
            <a:endParaRPr b="0" lang="fr-FR" sz="1800" spc="-1" strike="noStrike">
              <a:latin typeface="Arial"/>
            </a:endParaRPr>
          </a:p>
        </p:txBody>
      </p:sp>
      <p:sp>
        <p:nvSpPr>
          <p:cNvPr id="824" name="CustomShape 7"/>
          <p:cNvSpPr/>
          <p:nvPr/>
        </p:nvSpPr>
        <p:spPr>
          <a:xfrm>
            <a:off x="172440" y="2405880"/>
            <a:ext cx="4213800" cy="1650960"/>
          </a:xfrm>
          <a:prstGeom prst="ellipse">
            <a:avLst/>
          </a:prstGeom>
          <a:noFill/>
          <a:ln w="76320">
            <a:solidFill>
              <a:srgbClr val="8b2934"/>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25" name="CustomShape 8"/>
          <p:cNvSpPr/>
          <p:nvPr/>
        </p:nvSpPr>
        <p:spPr>
          <a:xfrm>
            <a:off x="2955600" y="4149360"/>
            <a:ext cx="6086160" cy="2148840"/>
          </a:xfrm>
          <a:prstGeom prst="ellipse">
            <a:avLst/>
          </a:prstGeom>
          <a:ln>
            <a:solidFill>
              <a:srgbClr val="4a7ebb"/>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p>
            <a:pPr algn="ctr">
              <a:lnSpc>
                <a:spcPct val="100000"/>
              </a:lnSpc>
            </a:pPr>
            <a:r>
              <a:rPr b="0" lang="fr-FR" sz="2400" spc="-1" strike="noStrike">
                <a:solidFill>
                  <a:srgbClr val="ffffff"/>
                </a:solidFill>
                <a:latin typeface="Calibri"/>
              </a:rPr>
              <a:t>Découvrir des œuvres et des textes relevant principalement de la poésie…</a:t>
            </a:r>
            <a:endParaRPr b="0" lang="fr-FR" sz="2400" spc="-1" strike="noStrike">
              <a:latin typeface="Arial"/>
            </a:endParaRPr>
          </a:p>
        </p:txBody>
      </p:sp>
      <p:sp>
        <p:nvSpPr>
          <p:cNvPr id="826" name="CustomShape 9"/>
          <p:cNvSpPr/>
          <p:nvPr/>
        </p:nvSpPr>
        <p:spPr>
          <a:xfrm>
            <a:off x="1841400" y="736560"/>
            <a:ext cx="5613120" cy="364680"/>
          </a:xfrm>
          <a:prstGeom prst="rect">
            <a:avLst/>
          </a:prstGeom>
          <a:noFill/>
          <a:ln>
            <a:noFill/>
          </a:ln>
        </p:spPr>
        <p:style>
          <a:lnRef idx="0"/>
          <a:fillRef idx="0"/>
          <a:effectRef idx="0"/>
          <a:fontRef idx="minor"/>
        </p:style>
        <p:txBody>
          <a:bodyPr lIns="90000" rIns="90000" tIns="45000" bIns="45000"/>
          <a:p>
            <a:pPr>
              <a:lnSpc>
                <a:spcPct val="100000"/>
              </a:lnSpc>
            </a:pPr>
            <a:r>
              <a:rPr b="0" lang="fr-FR" sz="1800" spc="-1" strike="noStrike">
                <a:solidFill>
                  <a:srgbClr val="000000"/>
                </a:solidFill>
                <a:latin typeface="Calibri"/>
              </a:rPr>
              <a:t>L’objet poétique peut être abordé en lettres……..</a:t>
            </a:r>
            <a:endParaRPr b="0" lang="fr-FR" sz="1800" spc="-1" strike="noStrike">
              <a:latin typeface="Arial"/>
            </a:endParaRPr>
          </a:p>
        </p:txBody>
      </p:sp>
    </p:spTree>
  </p:cSld>
  <p:timing>
    <p:tnLst>
      <p:par>
        <p:cTn id="142" dur="indefinite" restart="never" nodeType="tmRoot">
          <p:childTnLst>
            <p:seq>
              <p:cTn id="143"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7" name="TextShape 1"/>
          <p:cNvSpPr txBox="1"/>
          <p:nvPr/>
        </p:nvSpPr>
        <p:spPr>
          <a:xfrm>
            <a:off x="902520" y="1217520"/>
            <a:ext cx="7881120" cy="595080"/>
          </a:xfrm>
          <a:prstGeom prst="rect">
            <a:avLst/>
          </a:prstGeom>
          <a:noFill/>
          <a:ln>
            <a:noFill/>
          </a:ln>
        </p:spPr>
        <p:txBody>
          <a:bodyPr anchor="ctr">
            <a:normAutofit/>
          </a:bodyPr>
          <a:p>
            <a:pPr>
              <a:lnSpc>
                <a:spcPct val="100000"/>
              </a:lnSpc>
            </a:pPr>
            <a:r>
              <a:rPr b="1" lang="fr-FR" sz="2500" spc="-1" strike="noStrike">
                <a:solidFill>
                  <a:srgbClr val="953735"/>
                </a:solidFill>
                <a:latin typeface="Arial Black"/>
                <a:ea typeface="Arial Black"/>
              </a:rPr>
              <a:t>Découverte professionnelle en entreprise</a:t>
            </a:r>
            <a:br/>
            <a:r>
              <a:rPr b="1" lang="fr-FR" sz="2500" spc="-1" strike="noStrike">
                <a:solidFill>
                  <a:srgbClr val="404040"/>
                </a:solidFill>
                <a:latin typeface="Arial Black"/>
                <a:ea typeface="Arial Black"/>
              </a:rPr>
              <a:t>Production concrète des élèves: le prétexte à</a:t>
            </a:r>
            <a:endParaRPr b="0" lang="fr-FR" sz="2500" spc="-1" strike="noStrike">
              <a:solidFill>
                <a:srgbClr val="000000"/>
              </a:solidFill>
              <a:latin typeface="Calibri"/>
            </a:endParaRPr>
          </a:p>
        </p:txBody>
      </p:sp>
      <p:sp>
        <p:nvSpPr>
          <p:cNvPr id="828" name="TextShape 2"/>
          <p:cNvSpPr txBox="1"/>
          <p:nvPr/>
        </p:nvSpPr>
        <p:spPr>
          <a:xfrm>
            <a:off x="8150040" y="6391080"/>
            <a:ext cx="450000" cy="364680"/>
          </a:xfrm>
          <a:prstGeom prst="rect">
            <a:avLst/>
          </a:prstGeom>
          <a:noFill/>
          <a:ln>
            <a:noFill/>
          </a:ln>
        </p:spPr>
        <p:txBody>
          <a:bodyPr anchor="ctr"/>
          <a:p>
            <a:pPr algn="r">
              <a:lnSpc>
                <a:spcPct val="100000"/>
              </a:lnSpc>
            </a:pPr>
            <a:fld id="{814EFF58-461D-4761-A099-81694FD94ABB}"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829" name="Group 3"/>
          <p:cNvGrpSpPr/>
          <p:nvPr/>
        </p:nvGrpSpPr>
        <p:grpSpPr>
          <a:xfrm>
            <a:off x="902520" y="199080"/>
            <a:ext cx="525240" cy="171360"/>
            <a:chOff x="902520" y="199080"/>
            <a:chExt cx="525240" cy="171360"/>
          </a:xfrm>
        </p:grpSpPr>
        <p:sp>
          <p:nvSpPr>
            <p:cNvPr id="830" name="CustomShape 4"/>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831" name="CustomShape 5"/>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grpSp>
        <p:nvGrpSpPr>
          <p:cNvPr id="832" name="Group 6"/>
          <p:cNvGrpSpPr/>
          <p:nvPr/>
        </p:nvGrpSpPr>
        <p:grpSpPr>
          <a:xfrm>
            <a:off x="137160" y="2309040"/>
            <a:ext cx="8749800" cy="1752840"/>
            <a:chOff x="137160" y="2309040"/>
            <a:chExt cx="8749800" cy="1752840"/>
          </a:xfrm>
        </p:grpSpPr>
        <p:sp>
          <p:nvSpPr>
            <p:cNvPr id="833" name="CustomShape 7"/>
            <p:cNvSpPr/>
            <p:nvPr/>
          </p:nvSpPr>
          <p:spPr>
            <a:xfrm>
              <a:off x="137160" y="2309040"/>
              <a:ext cx="2277360" cy="1704600"/>
            </a:xfrm>
            <a:prstGeom prst="roundRect">
              <a:avLst>
                <a:gd name="adj" fmla="val 10000"/>
              </a:avLst>
            </a:prstGeom>
            <a:solidFill>
              <a:schemeClr val="lt1">
                <a:hueOff val="0"/>
                <a:satOff val="0"/>
                <a:lumOff val="0"/>
                <a:alphaOff val="0"/>
              </a:schemeClr>
            </a:solidFill>
            <a:ln>
              <a:solidFill>
                <a:schemeClr val="accent1">
                  <a:shade val="80000"/>
                  <a:hueOff val="0"/>
                  <a:satOff val="0"/>
                  <a:lumOff val="0"/>
                  <a:alphaOff val="0"/>
                </a:schemeClr>
              </a:solidFill>
              <a:round/>
            </a:ln>
          </p:spPr>
          <p:style>
            <a:lnRef idx="2"/>
            <a:fillRef idx="0"/>
            <a:effectRef idx="0"/>
            <a:fontRef idx="minor"/>
          </p:style>
          <p:txBody>
            <a:bodyPr lIns="84240" rIns="34200" tIns="73080" bIns="72720" anchor="ctr"/>
            <a:p>
              <a:pPr algn="ctr">
                <a:lnSpc>
                  <a:spcPct val="90000"/>
                </a:lnSpc>
                <a:spcAft>
                  <a:spcPts val="629"/>
                </a:spcAft>
              </a:pPr>
              <a:r>
                <a:rPr b="1" lang="fr-FR" sz="1800" spc="-1" strike="noStrike">
                  <a:solidFill>
                    <a:srgbClr val="000000"/>
                  </a:solidFill>
                  <a:latin typeface="Calibri"/>
                </a:rPr>
                <a:t>découvrir le monde économique et professionnel</a:t>
              </a:r>
              <a:endParaRPr b="0" lang="fr-FR" sz="1800" spc="-1" strike="noStrike">
                <a:latin typeface="Arial"/>
              </a:endParaRPr>
            </a:p>
          </p:txBody>
        </p:sp>
        <p:sp>
          <p:nvSpPr>
            <p:cNvPr id="834" name="CustomShape 8"/>
            <p:cNvSpPr/>
            <p:nvPr/>
          </p:nvSpPr>
          <p:spPr>
            <a:xfrm>
              <a:off x="2595240" y="2309040"/>
              <a:ext cx="1919520" cy="1701360"/>
            </a:xfrm>
            <a:prstGeom prst="roundRect">
              <a:avLst>
                <a:gd name="adj" fmla="val 10000"/>
              </a:avLst>
            </a:prstGeom>
            <a:solidFill>
              <a:schemeClr val="lt1">
                <a:hueOff val="0"/>
                <a:satOff val="0"/>
                <a:lumOff val="0"/>
                <a:alphaOff val="0"/>
              </a:schemeClr>
            </a:solidFill>
            <a:ln>
              <a:solidFill>
                <a:schemeClr val="accent1">
                  <a:shade val="80000"/>
                  <a:hueOff val="0"/>
                  <a:satOff val="0"/>
                  <a:lumOff val="0"/>
                  <a:alphaOff val="0"/>
                </a:schemeClr>
              </a:solidFill>
              <a:round/>
            </a:ln>
          </p:spPr>
          <p:style>
            <a:lnRef idx="2"/>
            <a:fillRef idx="0"/>
            <a:effectRef idx="0"/>
            <a:fontRef idx="minor"/>
          </p:style>
          <p:txBody>
            <a:bodyPr lIns="83880" rIns="34200" tIns="72720" bIns="73080" anchor="ctr"/>
            <a:p>
              <a:pPr algn="ctr">
                <a:lnSpc>
                  <a:spcPct val="90000"/>
                </a:lnSpc>
                <a:spcAft>
                  <a:spcPts val="629"/>
                </a:spcAft>
              </a:pPr>
              <a:r>
                <a:rPr b="1" lang="fr-FR" sz="1800" spc="-1" strike="noStrike">
                  <a:solidFill>
                    <a:srgbClr val="000000"/>
                  </a:solidFill>
                  <a:latin typeface="Calibri"/>
                </a:rPr>
                <a:t>permettre à l’élève d’élaborer son projet d’orientation scolaire et professionnelle</a:t>
              </a:r>
              <a:endParaRPr b="0" lang="fr-FR" sz="1800" spc="-1" strike="noStrike">
                <a:latin typeface="Arial"/>
              </a:endParaRPr>
            </a:p>
          </p:txBody>
        </p:sp>
        <p:sp>
          <p:nvSpPr>
            <p:cNvPr id="835" name="CustomShape 9"/>
            <p:cNvSpPr/>
            <p:nvPr/>
          </p:nvSpPr>
          <p:spPr>
            <a:xfrm>
              <a:off x="4728240" y="2309040"/>
              <a:ext cx="1974960" cy="1709640"/>
            </a:xfrm>
            <a:prstGeom prst="roundRect">
              <a:avLst>
                <a:gd name="adj" fmla="val 10000"/>
              </a:avLst>
            </a:prstGeom>
            <a:solidFill>
              <a:schemeClr val="lt1">
                <a:hueOff val="0"/>
                <a:satOff val="0"/>
                <a:lumOff val="0"/>
                <a:alphaOff val="0"/>
              </a:schemeClr>
            </a:solidFill>
            <a:ln>
              <a:solidFill>
                <a:schemeClr val="accent1">
                  <a:shade val="80000"/>
                  <a:hueOff val="0"/>
                  <a:satOff val="0"/>
                  <a:lumOff val="0"/>
                  <a:alphaOff val="0"/>
                </a:schemeClr>
              </a:solidFill>
              <a:round/>
            </a:ln>
          </p:spPr>
          <p:style>
            <a:lnRef idx="2"/>
            <a:fillRef idx="0"/>
            <a:effectRef idx="0"/>
            <a:fontRef idx="minor"/>
          </p:style>
          <p:txBody>
            <a:bodyPr lIns="84240" rIns="34200" tIns="73080" bIns="73080" anchor="ctr"/>
            <a:p>
              <a:pPr algn="ctr">
                <a:lnSpc>
                  <a:spcPct val="90000"/>
                </a:lnSpc>
                <a:spcAft>
                  <a:spcPts val="629"/>
                </a:spcAft>
              </a:pPr>
              <a:r>
                <a:rPr b="1" lang="fr-FR" sz="1800" spc="-1" strike="noStrike">
                  <a:solidFill>
                    <a:srgbClr val="000000"/>
                  </a:solidFill>
                  <a:latin typeface="Calibri"/>
                </a:rPr>
                <a:t>développer chez les élèves </a:t>
              </a:r>
              <a:endParaRPr b="0" lang="fr-FR" sz="1800" spc="-1" strike="noStrike">
                <a:latin typeface="Arial"/>
              </a:endParaRPr>
            </a:p>
            <a:p>
              <a:pPr algn="ctr">
                <a:lnSpc>
                  <a:spcPct val="90000"/>
                </a:lnSpc>
                <a:spcAft>
                  <a:spcPts val="629"/>
                </a:spcAft>
              </a:pPr>
              <a:r>
                <a:rPr b="1" lang="fr-FR" sz="1800" spc="-1" strike="noStrike">
                  <a:solidFill>
                    <a:srgbClr val="000000"/>
                  </a:solidFill>
                  <a:latin typeface="Calibri"/>
                </a:rPr>
                <a:t>le sens de l’engagement </a:t>
              </a:r>
              <a:endParaRPr b="0" lang="fr-FR" sz="1800" spc="-1" strike="noStrike">
                <a:latin typeface="Arial"/>
              </a:endParaRPr>
            </a:p>
            <a:p>
              <a:pPr algn="ctr">
                <a:lnSpc>
                  <a:spcPct val="90000"/>
                </a:lnSpc>
                <a:spcAft>
                  <a:spcPts val="629"/>
                </a:spcAft>
              </a:pPr>
              <a:r>
                <a:rPr b="1" lang="fr-FR" sz="1800" spc="-1" strike="noStrike">
                  <a:solidFill>
                    <a:srgbClr val="000000"/>
                  </a:solidFill>
                  <a:latin typeface="Calibri"/>
                </a:rPr>
                <a:t>et de l’initiative</a:t>
              </a:r>
              <a:endParaRPr b="0" lang="fr-FR" sz="1800" spc="-1" strike="noStrike">
                <a:latin typeface="Arial"/>
              </a:endParaRPr>
            </a:p>
          </p:txBody>
        </p:sp>
        <p:sp>
          <p:nvSpPr>
            <p:cNvPr id="836" name="CustomShape 10"/>
            <p:cNvSpPr/>
            <p:nvPr/>
          </p:nvSpPr>
          <p:spPr>
            <a:xfrm>
              <a:off x="6999120" y="2309040"/>
              <a:ext cx="1887840" cy="1752840"/>
            </a:xfrm>
            <a:prstGeom prst="roundRect">
              <a:avLst>
                <a:gd name="adj" fmla="val 10000"/>
              </a:avLst>
            </a:prstGeom>
            <a:solidFill>
              <a:schemeClr val="lt1">
                <a:hueOff val="0"/>
                <a:satOff val="0"/>
                <a:lumOff val="0"/>
                <a:alphaOff val="0"/>
              </a:schemeClr>
            </a:solidFill>
            <a:ln>
              <a:solidFill>
                <a:schemeClr val="accent1">
                  <a:shade val="80000"/>
                  <a:hueOff val="0"/>
                  <a:satOff val="0"/>
                  <a:lumOff val="0"/>
                  <a:alphaOff val="0"/>
                </a:schemeClr>
              </a:solidFill>
              <a:round/>
            </a:ln>
          </p:spPr>
          <p:style>
            <a:lnRef idx="2"/>
            <a:fillRef idx="0"/>
            <a:effectRef idx="0"/>
            <a:fontRef idx="minor"/>
          </p:style>
          <p:txBody>
            <a:bodyPr lIns="85680" rIns="34200" tIns="74520" bIns="74160" anchor="ctr"/>
            <a:p>
              <a:pPr algn="ctr">
                <a:lnSpc>
                  <a:spcPct val="90000"/>
                </a:lnSpc>
                <a:spcAft>
                  <a:spcPts val="629"/>
                </a:spcAft>
              </a:pPr>
              <a:r>
                <a:rPr b="1" lang="fr-FR" sz="1800" spc="-1" strike="noStrike">
                  <a:solidFill>
                    <a:srgbClr val="000000"/>
                  </a:solidFill>
                  <a:latin typeface="Calibri"/>
                </a:rPr>
                <a:t>faire le lien entre la découverte professionnelle,  les autres disciplines et le socle commun</a:t>
              </a:r>
              <a:endParaRPr b="0" lang="fr-FR" sz="1800" spc="-1" strike="noStrike">
                <a:latin typeface="Arial"/>
              </a:endParaRPr>
            </a:p>
          </p:txBody>
        </p:sp>
      </p:grpSp>
      <p:grpSp>
        <p:nvGrpSpPr>
          <p:cNvPr id="837" name="Group 11"/>
          <p:cNvGrpSpPr/>
          <p:nvPr/>
        </p:nvGrpSpPr>
        <p:grpSpPr>
          <a:xfrm>
            <a:off x="0" y="0"/>
            <a:ext cx="36000" cy="36000"/>
            <a:chOff x="0" y="0"/>
            <a:chExt cx="36000" cy="36000"/>
          </a:xfrm>
        </p:grpSpPr>
      </p:grpSp>
      <p:sp>
        <p:nvSpPr>
          <p:cNvPr id="838" name="CustomShape 12"/>
          <p:cNvSpPr/>
          <p:nvPr/>
        </p:nvSpPr>
        <p:spPr>
          <a:xfrm>
            <a:off x="1186200" y="-124200"/>
            <a:ext cx="6383160" cy="639000"/>
          </a:xfrm>
          <a:prstGeom prst="rect">
            <a:avLst/>
          </a:prstGeom>
          <a:noFill/>
          <a:ln>
            <a:noFill/>
          </a:ln>
        </p:spPr>
        <p:style>
          <a:lnRef idx="0"/>
          <a:fillRef idx="0"/>
          <a:effectRef idx="0"/>
          <a:fontRef idx="minor"/>
        </p:style>
        <p:txBody>
          <a:bodyPr lIns="90000" rIns="90000" tIns="45000" bIns="45000"/>
          <a:p>
            <a:pPr algn="ctr">
              <a:lnSpc>
                <a:spcPct val="100000"/>
              </a:lnSpc>
            </a:pPr>
            <a:r>
              <a:rPr b="1" lang="fr-FR" sz="3600" spc="-1" strike="noStrike" u="sng">
                <a:solidFill>
                  <a:srgbClr val="376092"/>
                </a:solidFill>
                <a:uFillTx/>
                <a:latin typeface="Calibri"/>
              </a:rPr>
              <a:t>Conclusion</a:t>
            </a:r>
            <a:endParaRPr b="0" lang="fr-FR" sz="3600" spc="-1" strike="noStrike">
              <a:latin typeface="Arial"/>
            </a:endParaRPr>
          </a:p>
        </p:txBody>
      </p:sp>
    </p:spTree>
  </p:cSld>
  <p:timing>
    <p:tnLst>
      <p:par>
        <p:cTn id="144" dur="indefinite" restart="never" nodeType="tmRoot">
          <p:childTnLst>
            <p:seq>
              <p:cTn id="145"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9" name="TextShape 1"/>
          <p:cNvSpPr txBox="1"/>
          <p:nvPr/>
        </p:nvSpPr>
        <p:spPr>
          <a:xfrm>
            <a:off x="2829600" y="2007720"/>
            <a:ext cx="6255360" cy="2005920"/>
          </a:xfrm>
          <a:prstGeom prst="rect">
            <a:avLst/>
          </a:prstGeom>
          <a:noFill/>
          <a:ln>
            <a:noFill/>
          </a:ln>
        </p:spPr>
        <p:txBody>
          <a:bodyPr anchor="ctr"/>
          <a:p>
            <a:pPr>
              <a:lnSpc>
                <a:spcPct val="100000"/>
              </a:lnSpc>
            </a:pPr>
            <a:r>
              <a:rPr b="1" lang="fr-FR" sz="3200" spc="-1" strike="noStrike">
                <a:solidFill>
                  <a:srgbClr val="00a6be"/>
                </a:solidFill>
                <a:latin typeface="Arial Black"/>
                <a:ea typeface="Arial Black"/>
              </a:rPr>
              <a:t>Le socle commun de connaissances, de compétences et de culture </a:t>
            </a:r>
            <a:endParaRPr b="0" lang="fr-FR" sz="3200" spc="-1" strike="noStrike">
              <a:solidFill>
                <a:srgbClr val="000000"/>
              </a:solidFill>
              <a:latin typeface="Calibri"/>
            </a:endParaRPr>
          </a:p>
        </p:txBody>
      </p:sp>
      <p:sp>
        <p:nvSpPr>
          <p:cNvPr id="840" name="TextShape 2"/>
          <p:cNvSpPr txBox="1"/>
          <p:nvPr/>
        </p:nvSpPr>
        <p:spPr>
          <a:xfrm>
            <a:off x="8249760" y="6391080"/>
            <a:ext cx="351000" cy="364680"/>
          </a:xfrm>
          <a:prstGeom prst="rect">
            <a:avLst/>
          </a:prstGeom>
          <a:noFill/>
          <a:ln>
            <a:noFill/>
          </a:ln>
        </p:spPr>
        <p:txBody>
          <a:bodyPr anchor="ctr"/>
          <a:p>
            <a:pPr algn="r">
              <a:lnSpc>
                <a:spcPct val="100000"/>
              </a:lnSpc>
            </a:pPr>
            <a:fld id="{D9B5A26F-B96E-4791-9C2B-49A2685F0EAC}" type="slidenum">
              <a:rPr b="1" lang="fr-FR" sz="1000" spc="-1" strike="noStrike">
                <a:solidFill>
                  <a:srgbClr val="000000"/>
                </a:solidFill>
                <a:latin typeface="Calibri"/>
              </a:rPr>
              <a:t>&lt;numéro&gt;</a:t>
            </a:fld>
            <a:endParaRPr b="0" lang="fr-FR" sz="1000" spc="-1" strike="noStrike">
              <a:latin typeface="Times New Roman"/>
            </a:endParaRPr>
          </a:p>
        </p:txBody>
      </p:sp>
      <p:sp>
        <p:nvSpPr>
          <p:cNvPr id="841" name="TextShape 3"/>
          <p:cNvSpPr txBox="1"/>
          <p:nvPr/>
        </p:nvSpPr>
        <p:spPr>
          <a:xfrm>
            <a:off x="3011400" y="3897360"/>
            <a:ext cx="5589720" cy="577080"/>
          </a:xfrm>
          <a:prstGeom prst="rect">
            <a:avLst/>
          </a:prstGeom>
          <a:noFill/>
          <a:ln>
            <a:noFill/>
          </a:ln>
        </p:spPr>
        <p:txBody>
          <a:bodyPr/>
          <a:p>
            <a:pPr>
              <a:lnSpc>
                <a:spcPct val="100000"/>
              </a:lnSpc>
              <a:spcBef>
                <a:spcPts val="561"/>
              </a:spcBef>
            </a:pPr>
            <a:r>
              <a:rPr b="0" lang="fr-FR" sz="2800" spc="-1" strike="noStrike">
                <a:solidFill>
                  <a:srgbClr val="000000"/>
                </a:solidFill>
                <a:latin typeface="Arial"/>
                <a:ea typeface="Arial"/>
              </a:rPr>
              <a:t>Apprentissages et compétences</a:t>
            </a:r>
            <a:endParaRPr b="0" lang="fr-FR" sz="2800" spc="-1" strike="noStrike">
              <a:solidFill>
                <a:srgbClr val="000000"/>
              </a:solidFill>
              <a:latin typeface="Arial"/>
            </a:endParaRPr>
          </a:p>
        </p:txBody>
      </p:sp>
    </p:spTree>
  </p:cSld>
  <p:timing>
    <p:tnLst>
      <p:par>
        <p:cTn id="146" dur="indefinite" restart="never" nodeType="tmRoot">
          <p:childTnLst>
            <p:seq>
              <p:cTn id="147"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3" name="TextShape 1"/>
          <p:cNvSpPr txBox="1"/>
          <p:nvPr/>
        </p:nvSpPr>
        <p:spPr>
          <a:xfrm>
            <a:off x="3011040" y="1855080"/>
            <a:ext cx="5590080" cy="2005920"/>
          </a:xfrm>
          <a:prstGeom prst="rect">
            <a:avLst/>
          </a:prstGeom>
          <a:noFill/>
          <a:ln>
            <a:noFill/>
          </a:ln>
        </p:spPr>
        <p:txBody>
          <a:bodyPr anchor="ctr"/>
          <a:p>
            <a:pPr>
              <a:lnSpc>
                <a:spcPct val="100000"/>
              </a:lnSpc>
            </a:pPr>
            <a:r>
              <a:rPr b="1" lang="fr-FR" sz="3200" spc="-1" strike="noStrike">
                <a:solidFill>
                  <a:srgbClr val="00a6be"/>
                </a:solidFill>
                <a:latin typeface="Arial Black"/>
                <a:ea typeface="Arial Black"/>
              </a:rPr>
              <a:t>Concevoir et formaliser le projet pédagogique</a:t>
            </a:r>
            <a:endParaRPr b="0" lang="fr-FR" sz="3200" spc="-1" strike="noStrike">
              <a:solidFill>
                <a:srgbClr val="000000"/>
              </a:solidFill>
              <a:latin typeface="Calibri"/>
            </a:endParaRPr>
          </a:p>
        </p:txBody>
      </p:sp>
      <p:sp>
        <p:nvSpPr>
          <p:cNvPr id="424" name="TextShape 2"/>
          <p:cNvSpPr txBox="1"/>
          <p:nvPr/>
        </p:nvSpPr>
        <p:spPr>
          <a:xfrm>
            <a:off x="8249760" y="6391080"/>
            <a:ext cx="351000" cy="364680"/>
          </a:xfrm>
          <a:prstGeom prst="rect">
            <a:avLst/>
          </a:prstGeom>
          <a:noFill/>
          <a:ln>
            <a:noFill/>
          </a:ln>
        </p:spPr>
        <p:txBody>
          <a:bodyPr anchor="ctr"/>
          <a:p>
            <a:pPr algn="r">
              <a:lnSpc>
                <a:spcPct val="100000"/>
              </a:lnSpc>
            </a:pPr>
            <a:fld id="{96020599-C6A7-41B9-960C-8FF2FBB19F18}" type="slidenum">
              <a:rPr b="1" lang="fr-FR" sz="1000" spc="-1" strike="noStrike">
                <a:solidFill>
                  <a:srgbClr val="000000"/>
                </a:solidFill>
                <a:latin typeface="Calibri"/>
              </a:rPr>
              <a:t>&lt;numéro&gt;</a:t>
            </a:fld>
            <a:endParaRPr b="0" lang="fr-FR" sz="1000" spc="-1" strike="noStrike">
              <a:latin typeface="Times New Roman"/>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2" name="TextShape 1"/>
          <p:cNvSpPr txBox="1"/>
          <p:nvPr/>
        </p:nvSpPr>
        <p:spPr>
          <a:xfrm>
            <a:off x="821880" y="344880"/>
            <a:ext cx="8269200" cy="777960"/>
          </a:xfrm>
          <a:prstGeom prst="rect">
            <a:avLst/>
          </a:prstGeom>
          <a:noFill/>
          <a:ln>
            <a:noFill/>
          </a:ln>
        </p:spPr>
        <p:txBody>
          <a:bodyPr anchor="ctr">
            <a:normAutofit/>
          </a:bodyPr>
          <a:p>
            <a:pPr>
              <a:lnSpc>
                <a:spcPct val="100000"/>
              </a:lnSpc>
            </a:pPr>
            <a:r>
              <a:rPr b="1" lang="fr-FR" sz="2800" spc="-1" strike="noStrike">
                <a:solidFill>
                  <a:srgbClr val="203864"/>
                </a:solidFill>
                <a:latin typeface="Arial Black"/>
                <a:ea typeface="Arial Black"/>
              </a:rPr>
              <a:t>Le socle commun de connaissances, de compétences et de culture (SC3C)</a:t>
            </a:r>
            <a:endParaRPr b="0" lang="fr-FR" sz="2800" spc="-1" strike="noStrike">
              <a:solidFill>
                <a:srgbClr val="000000"/>
              </a:solidFill>
              <a:latin typeface="Calibri"/>
            </a:endParaRPr>
          </a:p>
        </p:txBody>
      </p:sp>
      <p:grpSp>
        <p:nvGrpSpPr>
          <p:cNvPr id="843" name="Group 2"/>
          <p:cNvGrpSpPr/>
          <p:nvPr/>
        </p:nvGrpSpPr>
        <p:grpSpPr>
          <a:xfrm>
            <a:off x="902520" y="199080"/>
            <a:ext cx="525240" cy="171360"/>
            <a:chOff x="902520" y="199080"/>
            <a:chExt cx="525240" cy="171360"/>
          </a:xfrm>
        </p:grpSpPr>
        <p:sp>
          <p:nvSpPr>
            <p:cNvPr id="844" name="CustomShape 3"/>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845" name="CustomShape 4"/>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846" name="CustomShape 5"/>
          <p:cNvSpPr/>
          <p:nvPr/>
        </p:nvSpPr>
        <p:spPr>
          <a:xfrm>
            <a:off x="8668080" y="7727760"/>
            <a:ext cx="3140640" cy="405000"/>
          </a:xfrm>
          <a:prstGeom prst="rect">
            <a:avLst/>
          </a:prstGeom>
          <a:noFill/>
          <a:ln>
            <a:noFill/>
          </a:ln>
        </p:spPr>
        <p:style>
          <a:lnRef idx="0"/>
          <a:fillRef idx="0"/>
          <a:effectRef idx="0"/>
          <a:fontRef idx="minor"/>
        </p:style>
        <p:txBody>
          <a:bodyPr wrap="none" lIns="90000" rIns="90000" tIns="45000" bIns="45000"/>
          <a:p>
            <a:pPr>
              <a:lnSpc>
                <a:spcPct val="115000"/>
              </a:lnSpc>
              <a:spcAft>
                <a:spcPts val="1001"/>
              </a:spcAft>
            </a:pPr>
            <a:r>
              <a:rPr b="1" lang="fr-FR" sz="1800" spc="-1" strike="noStrike">
                <a:solidFill>
                  <a:srgbClr val="215968"/>
                </a:solidFill>
                <a:latin typeface="Calibri"/>
                <a:ea typeface="Calibri"/>
              </a:rPr>
              <a:t>Contenu détaillé du référentiel </a:t>
            </a:r>
            <a:endParaRPr b="0" lang="fr-FR" sz="1800" spc="-1" strike="noStrike">
              <a:latin typeface="Arial"/>
            </a:endParaRPr>
          </a:p>
        </p:txBody>
      </p:sp>
      <p:sp>
        <p:nvSpPr>
          <p:cNvPr id="847" name="CustomShape 6"/>
          <p:cNvSpPr/>
          <p:nvPr/>
        </p:nvSpPr>
        <p:spPr>
          <a:xfrm>
            <a:off x="75240" y="4345200"/>
            <a:ext cx="5504760" cy="1899720"/>
          </a:xfrm>
          <a:prstGeom prst="roundRect">
            <a:avLst>
              <a:gd name="adj" fmla="val 16667"/>
            </a:avLst>
          </a:prstGeom>
          <a:gradFill rotWithShape="0">
            <a:gsLst>
              <a:gs pos="0">
                <a:srgbClr val="ffd2bc"/>
              </a:gs>
              <a:gs pos="35000">
                <a:srgbClr val="ffded0"/>
              </a:gs>
              <a:gs pos="100000">
                <a:srgbClr val="fff1ec"/>
              </a:gs>
            </a:gsLst>
            <a:lin ang="16200000"/>
          </a:gradFill>
          <a:ln w="9360">
            <a:solidFill>
              <a:srgbClr val="f59240"/>
            </a:solidFill>
            <a:round/>
          </a:ln>
          <a:effectLst>
            <a:outerShdw blurRad="40000" dir="5400000" dist="20000" rotWithShape="0">
              <a:srgbClr val="000000">
                <a:alpha val="38000"/>
              </a:srgbClr>
            </a:outerShdw>
          </a:effectLst>
        </p:spPr>
        <p:style>
          <a:lnRef idx="0"/>
          <a:fillRef idx="0"/>
          <a:effectRef idx="0"/>
          <a:fontRef idx="minor"/>
        </p:style>
        <p:txBody>
          <a:bodyPr lIns="90000" rIns="90000" tIns="45000" bIns="45000" anchor="ctr"/>
          <a:p>
            <a:pPr algn="just">
              <a:lnSpc>
                <a:spcPct val="100000"/>
              </a:lnSpc>
            </a:pPr>
            <a:r>
              <a:rPr b="1" lang="fr-FR" sz="1600" spc="-1" strike="noStrike">
                <a:solidFill>
                  <a:srgbClr val="000000"/>
                </a:solidFill>
                <a:latin typeface="Calibri"/>
              </a:rPr>
              <a:t>Domaine</a:t>
            </a:r>
            <a:r>
              <a:rPr b="0" lang="fr-FR" sz="1600" spc="-1" strike="noStrike">
                <a:solidFill>
                  <a:srgbClr val="000000"/>
                </a:solidFill>
                <a:latin typeface="Calibri"/>
              </a:rPr>
              <a:t> : </a:t>
            </a:r>
            <a:r>
              <a:rPr b="1" lang="fr-FR" sz="1600" spc="-1" strike="noStrike">
                <a:solidFill>
                  <a:srgbClr val="000000"/>
                </a:solidFill>
                <a:latin typeface="Calibri"/>
              </a:rPr>
              <a:t>Chacun des domaines requiert la contribution transversale et conjointe de toutes les disciplines et démarches éducatives.</a:t>
            </a:r>
            <a:endParaRPr b="0" lang="fr-FR" sz="1600" spc="-1" strike="noStrike">
              <a:latin typeface="Arial"/>
            </a:endParaRPr>
          </a:p>
          <a:p>
            <a:pPr algn="just">
              <a:lnSpc>
                <a:spcPct val="100000"/>
              </a:lnSpc>
            </a:pPr>
            <a:r>
              <a:rPr b="0" lang="fr-FR" sz="1400" spc="-1" strike="noStrike">
                <a:solidFill>
                  <a:srgbClr val="000000"/>
                </a:solidFill>
                <a:latin typeface="Calibri"/>
              </a:rPr>
              <a:t>Les objectifs de connaissances et de compétences de chaque domaine de formation et la contribution de chaque discipline ou enseignement à ces domaines sont déclinés dans les programmes d’enseignement. (Article D122-2 décret n°2015-372 – 31-03-2015 relatif au socle commun de connaissances, de compétences et de culture)</a:t>
            </a:r>
            <a:endParaRPr b="0" lang="fr-FR" sz="1400" spc="-1" strike="noStrike">
              <a:latin typeface="Arial"/>
            </a:endParaRPr>
          </a:p>
        </p:txBody>
      </p:sp>
      <p:sp>
        <p:nvSpPr>
          <p:cNvPr id="848" name="CustomShape 7"/>
          <p:cNvSpPr/>
          <p:nvPr/>
        </p:nvSpPr>
        <p:spPr>
          <a:xfrm>
            <a:off x="5931000" y="1130400"/>
            <a:ext cx="3123720" cy="5385960"/>
          </a:xfrm>
          <a:prstGeom prst="roundRect">
            <a:avLst>
              <a:gd name="adj" fmla="val 16667"/>
            </a:avLst>
          </a:prstGeom>
          <a:solidFill>
            <a:schemeClr val="accent3">
              <a:lumMod val="60000"/>
              <a:lumOff val="40000"/>
            </a:schemeClr>
          </a:solidFill>
          <a:ln>
            <a:solidFill>
              <a:srgbClr val="98b855"/>
            </a:solidFill>
            <a:round/>
          </a:ln>
          <a:effectLst>
            <a:outerShdw blurRad="40000" dir="5400000" dist="23000" rotWithShape="0">
              <a:srgbClr val="000000">
                <a:alpha val="35000"/>
              </a:srgbClr>
            </a:outerShdw>
          </a:effectLst>
        </p:spPr>
        <p:style>
          <a:lnRef idx="1">
            <a:schemeClr val="accent3"/>
          </a:lnRef>
          <a:fillRef idx="3">
            <a:schemeClr val="accent3"/>
          </a:fillRef>
          <a:effectRef idx="2">
            <a:schemeClr val="accent3"/>
          </a:effectRef>
          <a:fontRef idx="minor"/>
        </p:style>
        <p:txBody>
          <a:bodyPr lIns="90000" rIns="90000" tIns="45000" bIns="45000" anchor="b"/>
          <a:p>
            <a:pPr algn="ctr">
              <a:lnSpc>
                <a:spcPct val="100000"/>
              </a:lnSpc>
            </a:pPr>
            <a:r>
              <a:rPr b="1" lang="fr-FR" sz="1800" spc="-1" strike="noStrike">
                <a:solidFill>
                  <a:srgbClr val="000000"/>
                </a:solidFill>
                <a:latin typeface="Calibri"/>
              </a:rPr>
              <a:t>Composantes</a:t>
            </a:r>
            <a:endParaRPr b="0" lang="fr-FR" sz="1800" spc="-1" strike="noStrike">
              <a:latin typeface="Arial"/>
            </a:endParaRPr>
          </a:p>
        </p:txBody>
      </p:sp>
      <p:sp>
        <p:nvSpPr>
          <p:cNvPr id="849" name="CustomShape 8"/>
          <p:cNvSpPr/>
          <p:nvPr/>
        </p:nvSpPr>
        <p:spPr>
          <a:xfrm>
            <a:off x="6051600" y="1373400"/>
            <a:ext cx="2879280" cy="909000"/>
          </a:xfrm>
          <a:prstGeom prst="roundRect">
            <a:avLst>
              <a:gd name="adj" fmla="val 16667"/>
            </a:avLst>
          </a:prstGeom>
          <a:solidFill>
            <a:schemeClr val="accent3">
              <a:lumMod val="40000"/>
              <a:lumOff val="60000"/>
            </a:schemeClr>
          </a:solidFill>
          <a:ln>
            <a:solidFill>
              <a:schemeClr val="accent3">
                <a:lumMod val="50000"/>
              </a:schemeClr>
            </a:solidFill>
            <a:round/>
          </a:ln>
          <a:effectLst>
            <a:outerShdw blurRad="40000" dir="5400000" dist="2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rIns="90000" tIns="45000" bIns="45000" anchor="ctr"/>
          <a:p>
            <a:pPr algn="ctr">
              <a:lnSpc>
                <a:spcPct val="100000"/>
              </a:lnSpc>
            </a:pPr>
            <a:r>
              <a:rPr b="1" lang="fr-FR" sz="1600" spc="-1" strike="noStrike">
                <a:solidFill>
                  <a:srgbClr val="808080"/>
                </a:solidFill>
                <a:latin typeface="Calibri"/>
              </a:rPr>
              <a:t>Comprendre, s’exprimer</a:t>
            </a:r>
            <a:br/>
            <a:r>
              <a:rPr b="1" lang="fr-FR" sz="1600" spc="-1" strike="noStrike">
                <a:solidFill>
                  <a:srgbClr val="808080"/>
                </a:solidFill>
                <a:latin typeface="Calibri"/>
              </a:rPr>
              <a:t>en utilisant </a:t>
            </a:r>
            <a:r>
              <a:rPr b="1" lang="fr-FR" sz="1600" spc="-1" strike="noStrike">
                <a:solidFill>
                  <a:srgbClr val="000000"/>
                </a:solidFill>
                <a:latin typeface="Calibri"/>
              </a:rPr>
              <a:t>la langue française à l’oral et à l’écrit</a:t>
            </a:r>
            <a:endParaRPr b="0" lang="fr-FR" sz="1600" spc="-1" strike="noStrike">
              <a:latin typeface="Arial"/>
            </a:endParaRPr>
          </a:p>
        </p:txBody>
      </p:sp>
      <p:sp>
        <p:nvSpPr>
          <p:cNvPr id="850" name="CustomShape 9"/>
          <p:cNvSpPr/>
          <p:nvPr/>
        </p:nvSpPr>
        <p:spPr>
          <a:xfrm>
            <a:off x="6051600" y="2438640"/>
            <a:ext cx="2879280" cy="1179000"/>
          </a:xfrm>
          <a:prstGeom prst="roundRect">
            <a:avLst>
              <a:gd name="adj" fmla="val 16667"/>
            </a:avLst>
          </a:prstGeom>
          <a:solidFill>
            <a:schemeClr val="accent3">
              <a:lumMod val="40000"/>
              <a:lumOff val="60000"/>
            </a:schemeClr>
          </a:solidFill>
          <a:ln>
            <a:solidFill>
              <a:schemeClr val="accent3">
                <a:lumMod val="50000"/>
              </a:schemeClr>
            </a:solidFill>
            <a:round/>
          </a:ln>
          <a:effectLst>
            <a:outerShdw blurRad="40000" dir="5400000" dist="2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rIns="90000" tIns="45000" bIns="45000" anchor="ctr"/>
          <a:p>
            <a:pPr algn="ctr">
              <a:lnSpc>
                <a:spcPct val="100000"/>
              </a:lnSpc>
            </a:pPr>
            <a:r>
              <a:rPr b="1" lang="fr-FR" sz="1600" spc="-1" strike="noStrike">
                <a:solidFill>
                  <a:srgbClr val="808080"/>
                </a:solidFill>
                <a:latin typeface="Calibri"/>
              </a:rPr>
              <a:t>Comprendre, s’exprimer en utilisant </a:t>
            </a:r>
            <a:r>
              <a:rPr b="1" lang="fr-FR" sz="1600" spc="-1" strike="noStrike">
                <a:solidFill>
                  <a:srgbClr val="000000"/>
                </a:solidFill>
                <a:latin typeface="Calibri"/>
              </a:rPr>
              <a:t>une langue étrangère et, le cas échéant, une langue régionale</a:t>
            </a:r>
            <a:endParaRPr b="0" lang="fr-FR" sz="1600" spc="-1" strike="noStrike">
              <a:latin typeface="Arial"/>
            </a:endParaRPr>
          </a:p>
        </p:txBody>
      </p:sp>
      <p:sp>
        <p:nvSpPr>
          <p:cNvPr id="851" name="CustomShape 10"/>
          <p:cNvSpPr/>
          <p:nvPr/>
        </p:nvSpPr>
        <p:spPr>
          <a:xfrm>
            <a:off x="6054840" y="3778920"/>
            <a:ext cx="2879280" cy="1179000"/>
          </a:xfrm>
          <a:prstGeom prst="roundRect">
            <a:avLst>
              <a:gd name="adj" fmla="val 16667"/>
            </a:avLst>
          </a:prstGeom>
          <a:solidFill>
            <a:schemeClr val="accent3">
              <a:lumMod val="40000"/>
              <a:lumOff val="60000"/>
            </a:schemeClr>
          </a:solidFill>
          <a:ln>
            <a:solidFill>
              <a:schemeClr val="accent3">
                <a:lumMod val="50000"/>
              </a:schemeClr>
            </a:solidFill>
            <a:round/>
          </a:ln>
          <a:effectLst>
            <a:outerShdw blurRad="40000" dir="5400000" dist="2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rIns="90000" tIns="45000" bIns="45000" anchor="ctr"/>
          <a:p>
            <a:pPr algn="ctr">
              <a:lnSpc>
                <a:spcPct val="100000"/>
              </a:lnSpc>
            </a:pPr>
            <a:r>
              <a:rPr b="1" lang="fr-FR" sz="1600" spc="-1" strike="noStrike">
                <a:solidFill>
                  <a:srgbClr val="808080"/>
                </a:solidFill>
                <a:latin typeface="Calibri"/>
              </a:rPr>
              <a:t>Comprendre, s’exprimer</a:t>
            </a:r>
            <a:br/>
            <a:r>
              <a:rPr b="1" lang="fr-FR" sz="1600" spc="-1" strike="noStrike">
                <a:solidFill>
                  <a:srgbClr val="808080"/>
                </a:solidFill>
                <a:latin typeface="Calibri"/>
              </a:rPr>
              <a:t>en utilisant </a:t>
            </a:r>
            <a:r>
              <a:rPr b="1" lang="fr-FR" sz="1600" spc="-1" strike="noStrike">
                <a:solidFill>
                  <a:srgbClr val="000000"/>
                </a:solidFill>
                <a:latin typeface="Calibri"/>
              </a:rPr>
              <a:t>les langages mathématiques, scientifiques et informatiques</a:t>
            </a:r>
            <a:endParaRPr b="0" lang="fr-FR" sz="1600" spc="-1" strike="noStrike">
              <a:latin typeface="Arial"/>
            </a:endParaRPr>
          </a:p>
        </p:txBody>
      </p:sp>
      <p:sp>
        <p:nvSpPr>
          <p:cNvPr id="852" name="CustomShape 11"/>
          <p:cNvSpPr/>
          <p:nvPr/>
        </p:nvSpPr>
        <p:spPr>
          <a:xfrm>
            <a:off x="6051600" y="5113440"/>
            <a:ext cx="2879280" cy="909000"/>
          </a:xfrm>
          <a:prstGeom prst="roundRect">
            <a:avLst>
              <a:gd name="adj" fmla="val 16667"/>
            </a:avLst>
          </a:prstGeom>
          <a:solidFill>
            <a:schemeClr val="accent3">
              <a:lumMod val="40000"/>
              <a:lumOff val="60000"/>
            </a:schemeClr>
          </a:solidFill>
          <a:ln>
            <a:solidFill>
              <a:schemeClr val="accent3">
                <a:lumMod val="50000"/>
              </a:schemeClr>
            </a:solidFill>
            <a:round/>
          </a:ln>
          <a:effectLst>
            <a:outerShdw blurRad="40000" dir="5400000" dist="2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rIns="90000" tIns="45000" bIns="45000" anchor="ctr"/>
          <a:p>
            <a:pPr algn="ctr">
              <a:lnSpc>
                <a:spcPct val="100000"/>
              </a:lnSpc>
            </a:pPr>
            <a:r>
              <a:rPr b="1" lang="fr-FR" sz="1600" spc="-1" strike="noStrike">
                <a:solidFill>
                  <a:srgbClr val="808080"/>
                </a:solidFill>
                <a:latin typeface="Calibri"/>
              </a:rPr>
              <a:t>Comprendre, s’exprimer</a:t>
            </a:r>
            <a:br/>
            <a:r>
              <a:rPr b="1" lang="fr-FR" sz="1600" spc="-1" strike="noStrike">
                <a:solidFill>
                  <a:srgbClr val="808080"/>
                </a:solidFill>
                <a:latin typeface="Calibri"/>
              </a:rPr>
              <a:t>en utilisant </a:t>
            </a:r>
            <a:r>
              <a:rPr b="1" lang="fr-FR" sz="1600" spc="-1" strike="noStrike">
                <a:solidFill>
                  <a:srgbClr val="000000"/>
                </a:solidFill>
                <a:latin typeface="Calibri"/>
              </a:rPr>
              <a:t>les langages</a:t>
            </a:r>
            <a:br/>
            <a:r>
              <a:rPr b="1" lang="fr-FR" sz="1600" spc="-1" strike="noStrike">
                <a:solidFill>
                  <a:srgbClr val="000000"/>
                </a:solidFill>
                <a:latin typeface="Calibri"/>
              </a:rPr>
              <a:t>des arts et du corps</a:t>
            </a:r>
            <a:endParaRPr b="0" lang="fr-FR" sz="1600" spc="-1" strike="noStrike">
              <a:latin typeface="Arial"/>
            </a:endParaRPr>
          </a:p>
        </p:txBody>
      </p:sp>
      <p:grpSp>
        <p:nvGrpSpPr>
          <p:cNvPr id="853" name="Group 12"/>
          <p:cNvGrpSpPr/>
          <p:nvPr/>
        </p:nvGrpSpPr>
        <p:grpSpPr>
          <a:xfrm>
            <a:off x="5016240" y="1584360"/>
            <a:ext cx="1047600" cy="3784680"/>
            <a:chOff x="5016240" y="1584360"/>
            <a:chExt cx="1047600" cy="3784680"/>
          </a:xfrm>
        </p:grpSpPr>
        <p:sp>
          <p:nvSpPr>
            <p:cNvPr id="854" name="CustomShape 13"/>
            <p:cNvSpPr/>
            <p:nvPr/>
          </p:nvSpPr>
          <p:spPr>
            <a:xfrm flipV="1">
              <a:off x="5630760" y="1596240"/>
              <a:ext cx="433080" cy="360"/>
            </a:xfrm>
            <a:custGeom>
              <a:avLst/>
              <a:gdLst/>
              <a:ahLst/>
              <a:rect l="l" t="t" r="r" b="b"/>
              <a:pathLst>
                <a:path w="21600" h="21600">
                  <a:moveTo>
                    <a:pt x="0" y="0"/>
                  </a:moveTo>
                  <a:lnTo>
                    <a:pt x="21600" y="21600"/>
                  </a:lnTo>
                </a:path>
              </a:pathLst>
            </a:custGeom>
            <a:noFill/>
            <a:ln>
              <a:solidFill>
                <a:schemeClr val="accent3">
                  <a:lumMod val="50000"/>
                </a:schemeClr>
              </a:solidFill>
              <a:round/>
              <a:tailEnd len="med" type="triangle" w="med"/>
            </a:ln>
            <a:effectLst>
              <a:outerShdw blurRad="40000" dir="5400000" dist="20000" rotWithShape="0">
                <a:srgbClr val="000000">
                  <a:alpha val="38000"/>
                </a:srgbClr>
              </a:outerShdw>
            </a:effectLst>
          </p:spPr>
          <p:style>
            <a:lnRef idx="2">
              <a:schemeClr val="accent3"/>
            </a:lnRef>
            <a:fillRef idx="0">
              <a:schemeClr val="accent3"/>
            </a:fillRef>
            <a:effectRef idx="1">
              <a:schemeClr val="accent3"/>
            </a:effectRef>
            <a:fontRef idx="minor"/>
          </p:style>
        </p:sp>
        <p:sp>
          <p:nvSpPr>
            <p:cNvPr id="855" name="CustomShape 14"/>
            <p:cNvSpPr/>
            <p:nvPr/>
          </p:nvSpPr>
          <p:spPr>
            <a:xfrm flipV="1">
              <a:off x="5630760" y="2797920"/>
              <a:ext cx="433080" cy="360"/>
            </a:xfrm>
            <a:custGeom>
              <a:avLst/>
              <a:gdLst/>
              <a:ahLst/>
              <a:rect l="l" t="t" r="r" b="b"/>
              <a:pathLst>
                <a:path w="21600" h="21600">
                  <a:moveTo>
                    <a:pt x="0" y="0"/>
                  </a:moveTo>
                  <a:lnTo>
                    <a:pt x="21600" y="21600"/>
                  </a:lnTo>
                </a:path>
              </a:pathLst>
            </a:custGeom>
            <a:noFill/>
            <a:ln>
              <a:solidFill>
                <a:schemeClr val="accent3">
                  <a:lumMod val="50000"/>
                </a:schemeClr>
              </a:solidFill>
              <a:round/>
              <a:tailEnd len="med" type="triangle" w="med"/>
            </a:ln>
            <a:effectLst>
              <a:outerShdw blurRad="40000" dir="5400000" dist="20000" rotWithShape="0">
                <a:srgbClr val="000000">
                  <a:alpha val="38000"/>
                </a:srgbClr>
              </a:outerShdw>
            </a:effectLst>
          </p:spPr>
          <p:style>
            <a:lnRef idx="2">
              <a:schemeClr val="accent3"/>
            </a:lnRef>
            <a:fillRef idx="0">
              <a:schemeClr val="accent3"/>
            </a:fillRef>
            <a:effectRef idx="1">
              <a:schemeClr val="accent3"/>
            </a:effectRef>
            <a:fontRef idx="minor"/>
          </p:style>
        </p:sp>
        <p:sp>
          <p:nvSpPr>
            <p:cNvPr id="856" name="CustomShape 15"/>
            <p:cNvSpPr/>
            <p:nvPr/>
          </p:nvSpPr>
          <p:spPr>
            <a:xfrm flipV="1">
              <a:off x="5630760" y="4122000"/>
              <a:ext cx="433080" cy="360"/>
            </a:xfrm>
            <a:custGeom>
              <a:avLst/>
              <a:gdLst/>
              <a:ahLst/>
              <a:rect l="l" t="t" r="r" b="b"/>
              <a:pathLst>
                <a:path w="21600" h="21600">
                  <a:moveTo>
                    <a:pt x="0" y="0"/>
                  </a:moveTo>
                  <a:lnTo>
                    <a:pt x="21600" y="21600"/>
                  </a:lnTo>
                </a:path>
              </a:pathLst>
            </a:custGeom>
            <a:noFill/>
            <a:ln>
              <a:solidFill>
                <a:schemeClr val="accent3">
                  <a:lumMod val="50000"/>
                </a:schemeClr>
              </a:solidFill>
              <a:round/>
              <a:tailEnd len="med" type="triangle" w="med"/>
            </a:ln>
            <a:effectLst>
              <a:outerShdw blurRad="40000" dir="5400000" dist="20000" rotWithShape="0">
                <a:srgbClr val="000000">
                  <a:alpha val="38000"/>
                </a:srgbClr>
              </a:outerShdw>
            </a:effectLst>
          </p:spPr>
          <p:style>
            <a:lnRef idx="2">
              <a:schemeClr val="accent3"/>
            </a:lnRef>
            <a:fillRef idx="0">
              <a:schemeClr val="accent3"/>
            </a:fillRef>
            <a:effectRef idx="1">
              <a:schemeClr val="accent3"/>
            </a:effectRef>
            <a:fontRef idx="minor"/>
          </p:style>
        </p:sp>
        <p:sp>
          <p:nvSpPr>
            <p:cNvPr id="857" name="CustomShape 16"/>
            <p:cNvSpPr/>
            <p:nvPr/>
          </p:nvSpPr>
          <p:spPr>
            <a:xfrm flipV="1">
              <a:off x="5630760" y="5367960"/>
              <a:ext cx="433080" cy="360"/>
            </a:xfrm>
            <a:custGeom>
              <a:avLst/>
              <a:gdLst/>
              <a:ahLst/>
              <a:rect l="l" t="t" r="r" b="b"/>
              <a:pathLst>
                <a:path w="21600" h="21600">
                  <a:moveTo>
                    <a:pt x="0" y="0"/>
                  </a:moveTo>
                  <a:lnTo>
                    <a:pt x="21600" y="21600"/>
                  </a:lnTo>
                </a:path>
              </a:pathLst>
            </a:custGeom>
            <a:noFill/>
            <a:ln>
              <a:solidFill>
                <a:schemeClr val="accent3">
                  <a:lumMod val="50000"/>
                </a:schemeClr>
              </a:solidFill>
              <a:round/>
              <a:tailEnd len="med" type="triangle" w="med"/>
            </a:ln>
            <a:effectLst>
              <a:outerShdw blurRad="40000" dir="5400000" dist="20000" rotWithShape="0">
                <a:srgbClr val="000000">
                  <a:alpha val="38000"/>
                </a:srgbClr>
              </a:outerShdw>
            </a:effectLst>
          </p:spPr>
          <p:style>
            <a:lnRef idx="2">
              <a:schemeClr val="accent3"/>
            </a:lnRef>
            <a:fillRef idx="0">
              <a:schemeClr val="accent3"/>
            </a:fillRef>
            <a:effectRef idx="1">
              <a:schemeClr val="accent3"/>
            </a:effectRef>
            <a:fontRef idx="minor"/>
          </p:style>
        </p:sp>
        <p:sp>
          <p:nvSpPr>
            <p:cNvPr id="858" name="Line 17"/>
            <p:cNvSpPr/>
            <p:nvPr/>
          </p:nvSpPr>
          <p:spPr>
            <a:xfrm>
              <a:off x="5630760" y="1584360"/>
              <a:ext cx="360" cy="3779640"/>
            </a:xfrm>
            <a:prstGeom prst="line">
              <a:avLst/>
            </a:prstGeom>
            <a:ln>
              <a:solidFill>
                <a:schemeClr val="accent3">
                  <a:lumMod val="50000"/>
                </a:schemeClr>
              </a:solidFill>
              <a:round/>
            </a:ln>
          </p:spPr>
          <p:style>
            <a:lnRef idx="2">
              <a:schemeClr val="accent3"/>
            </a:lnRef>
            <a:fillRef idx="0">
              <a:schemeClr val="accent3"/>
            </a:fillRef>
            <a:effectRef idx="1">
              <a:schemeClr val="accent3"/>
            </a:effectRef>
            <a:fontRef idx="minor"/>
          </p:style>
        </p:sp>
        <p:sp>
          <p:nvSpPr>
            <p:cNvPr id="859" name="Line 18"/>
            <p:cNvSpPr/>
            <p:nvPr/>
          </p:nvSpPr>
          <p:spPr>
            <a:xfrm>
              <a:off x="5016240" y="1942560"/>
              <a:ext cx="612720" cy="360"/>
            </a:xfrm>
            <a:prstGeom prst="line">
              <a:avLst/>
            </a:prstGeom>
            <a:ln>
              <a:solidFill>
                <a:schemeClr val="accent3">
                  <a:lumMod val="50000"/>
                </a:schemeClr>
              </a:solidFill>
              <a:round/>
            </a:ln>
          </p:spPr>
          <p:style>
            <a:lnRef idx="2">
              <a:schemeClr val="accent3"/>
            </a:lnRef>
            <a:fillRef idx="0">
              <a:schemeClr val="accent3"/>
            </a:fillRef>
            <a:effectRef idx="1">
              <a:schemeClr val="accent3"/>
            </a:effectRef>
            <a:fontRef idx="minor"/>
          </p:style>
        </p:sp>
      </p:grpSp>
      <p:grpSp>
        <p:nvGrpSpPr>
          <p:cNvPr id="860" name="Group 19"/>
          <p:cNvGrpSpPr/>
          <p:nvPr/>
        </p:nvGrpSpPr>
        <p:grpSpPr>
          <a:xfrm>
            <a:off x="42120" y="1152360"/>
            <a:ext cx="5412960" cy="3098160"/>
            <a:chOff x="42120" y="1152360"/>
            <a:chExt cx="5412960" cy="3098160"/>
          </a:xfrm>
        </p:grpSpPr>
        <p:sp>
          <p:nvSpPr>
            <p:cNvPr id="861" name="CustomShape 20"/>
            <p:cNvSpPr/>
            <p:nvPr/>
          </p:nvSpPr>
          <p:spPr>
            <a:xfrm>
              <a:off x="1597320" y="1468800"/>
              <a:ext cx="2601720" cy="2420640"/>
            </a:xfrm>
            <a:prstGeom prst="ellipse">
              <a:avLst/>
            </a:prstGeom>
            <a:ln>
              <a:noFill/>
            </a:ln>
            <a:effectLst>
              <a:outerShdw blurRad="40000" dir="5400000" dist="23000" rotWithShape="0">
                <a:srgbClr val="000000">
                  <a:alpha val="35000"/>
                </a:srgbClr>
              </a:outerShdw>
            </a:effectLst>
          </p:spPr>
          <p:style>
            <a:lnRef idx="0">
              <a:schemeClr val="accent2"/>
            </a:lnRef>
            <a:fillRef idx="3">
              <a:schemeClr val="accent2"/>
            </a:fillRef>
            <a:effectRef idx="3">
              <a:schemeClr val="accent2"/>
            </a:effectRef>
            <a:fontRef idx="minor"/>
          </p:style>
          <p:txBody>
            <a:bodyPr lIns="90000" rIns="90000" tIns="45000" bIns="45000" anchor="ctr" anchorCtr="1"/>
            <a:p>
              <a:pPr>
                <a:lnSpc>
                  <a:spcPct val="100000"/>
                </a:lnSpc>
              </a:pPr>
              <a:r>
                <a:rPr b="1" lang="fr-FR" sz="2400" spc="-1" strike="noStrike">
                  <a:solidFill>
                    <a:srgbClr val="002060"/>
                  </a:solidFill>
                  <a:latin typeface="Arial"/>
                </a:rPr>
                <a:t>SC3C</a:t>
              </a:r>
              <a:endParaRPr b="0" lang="fr-FR" sz="2400" spc="-1" strike="noStrike">
                <a:latin typeface="Arial"/>
              </a:endParaRPr>
            </a:p>
          </p:txBody>
        </p:sp>
        <p:sp>
          <p:nvSpPr>
            <p:cNvPr id="862" name="CustomShape 21"/>
            <p:cNvSpPr/>
            <p:nvPr/>
          </p:nvSpPr>
          <p:spPr>
            <a:xfrm>
              <a:off x="603360" y="3355560"/>
              <a:ext cx="2222280" cy="894960"/>
            </a:xfrm>
            <a:prstGeom prst="roundRect">
              <a:avLst>
                <a:gd name="adj" fmla="val 16667"/>
              </a:avLst>
            </a:prstGeom>
            <a:solidFill>
              <a:srgbClr val="2e7d92"/>
            </a:solidFill>
            <a:ln>
              <a:noFill/>
            </a:ln>
            <a:effectLst>
              <a:outerShdw blurRad="40000" dir="5400000" dist="23000" rotWithShape="0">
                <a:srgbClr val="000000">
                  <a:alpha val="35000"/>
                </a:srgbClr>
              </a:outerShdw>
            </a:effectLst>
          </p:spPr>
          <p:style>
            <a:lnRef idx="0">
              <a:schemeClr val="accent1"/>
            </a:lnRef>
            <a:fillRef idx="3">
              <a:schemeClr val="accent1"/>
            </a:fillRef>
            <a:effectRef idx="3">
              <a:schemeClr val="accent1"/>
            </a:effectRef>
            <a:fontRef idx="minor"/>
          </p:style>
          <p:txBody>
            <a:bodyPr lIns="90000" rIns="90000" tIns="45000" bIns="45000" anchor="ctr"/>
            <a:p>
              <a:pPr algn="ctr">
                <a:lnSpc>
                  <a:spcPct val="100000"/>
                </a:lnSpc>
              </a:pPr>
              <a:r>
                <a:rPr b="1" lang="fr-FR" sz="1600" spc="-1" strike="noStrike">
                  <a:solidFill>
                    <a:srgbClr val="ffffff"/>
                  </a:solidFill>
                  <a:latin typeface="Calibri"/>
                </a:rPr>
                <a:t>4. Les systèmes naturels et les systèmes techniques</a:t>
              </a:r>
              <a:endParaRPr b="0" lang="fr-FR" sz="1600" spc="-1" strike="noStrike">
                <a:latin typeface="Arial"/>
              </a:endParaRPr>
            </a:p>
          </p:txBody>
        </p:sp>
        <p:sp>
          <p:nvSpPr>
            <p:cNvPr id="863" name="CustomShape 22"/>
            <p:cNvSpPr/>
            <p:nvPr/>
          </p:nvSpPr>
          <p:spPr>
            <a:xfrm>
              <a:off x="42120" y="2241360"/>
              <a:ext cx="2376000" cy="809280"/>
            </a:xfrm>
            <a:prstGeom prst="roundRect">
              <a:avLst>
                <a:gd name="adj" fmla="val 16667"/>
              </a:avLst>
            </a:prstGeom>
            <a:solidFill>
              <a:schemeClr val="accent2">
                <a:lumMod val="75000"/>
              </a:schemeClr>
            </a:solidFill>
            <a:ln>
              <a:noFill/>
            </a:ln>
            <a:effectLst>
              <a:outerShdw blurRad="40000" dir="5400000" dist="23000" rotWithShape="0">
                <a:srgbClr val="000000">
                  <a:alpha val="35000"/>
                </a:srgbClr>
              </a:outerShdw>
            </a:effectLst>
          </p:spPr>
          <p:style>
            <a:lnRef idx="0">
              <a:schemeClr val="accent4"/>
            </a:lnRef>
            <a:fillRef idx="3">
              <a:schemeClr val="accent4"/>
            </a:fillRef>
            <a:effectRef idx="3">
              <a:schemeClr val="accent4"/>
            </a:effectRef>
            <a:fontRef idx="minor"/>
          </p:style>
          <p:txBody>
            <a:bodyPr lIns="90000" rIns="90000" tIns="45000" bIns="45000" anchor="ctr"/>
            <a:p>
              <a:pPr algn="ctr">
                <a:lnSpc>
                  <a:spcPct val="100000"/>
                </a:lnSpc>
              </a:pPr>
              <a:r>
                <a:rPr b="1" lang="fr-FR" sz="1600" spc="-1" strike="noStrike">
                  <a:solidFill>
                    <a:srgbClr val="ffffff"/>
                  </a:solidFill>
                  <a:latin typeface="Calibri"/>
                </a:rPr>
                <a:t>3. La formation de la personne et du citoyen</a:t>
              </a:r>
              <a:endParaRPr b="0" lang="fr-FR" sz="1600" spc="-1" strike="noStrike">
                <a:latin typeface="Arial"/>
              </a:endParaRPr>
            </a:p>
          </p:txBody>
        </p:sp>
        <p:sp>
          <p:nvSpPr>
            <p:cNvPr id="864" name="CustomShape 23"/>
            <p:cNvSpPr/>
            <p:nvPr/>
          </p:nvSpPr>
          <p:spPr>
            <a:xfrm>
              <a:off x="462240" y="1152360"/>
              <a:ext cx="2269800" cy="790200"/>
            </a:xfrm>
            <a:prstGeom prst="roundRect">
              <a:avLst>
                <a:gd name="adj" fmla="val 16667"/>
              </a:avLst>
            </a:prstGeom>
            <a:solidFill>
              <a:srgbClr val="3ba0bb"/>
            </a:solidFill>
            <a:ln>
              <a:noFill/>
            </a:ln>
            <a:effectLst>
              <a:outerShdw blurRad="40000" dir="5400000" dist="23000" rotWithShape="0">
                <a:srgbClr val="000000">
                  <a:alpha val="35000"/>
                </a:srgbClr>
              </a:outerShdw>
            </a:effectLst>
          </p:spPr>
          <p:style>
            <a:lnRef idx="0">
              <a:schemeClr val="accent3"/>
            </a:lnRef>
            <a:fillRef idx="3">
              <a:schemeClr val="accent3"/>
            </a:fillRef>
            <a:effectRef idx="3">
              <a:schemeClr val="accent3"/>
            </a:effectRef>
            <a:fontRef idx="minor"/>
          </p:style>
          <p:txBody>
            <a:bodyPr lIns="90000" rIns="90000" tIns="45000" bIns="45000" anchor="ctr"/>
            <a:p>
              <a:pPr algn="ctr">
                <a:lnSpc>
                  <a:spcPct val="100000"/>
                </a:lnSpc>
              </a:pPr>
              <a:r>
                <a:rPr b="1" lang="fr-FR" sz="1600" spc="-1" strike="noStrike">
                  <a:solidFill>
                    <a:srgbClr val="ffffff"/>
                  </a:solidFill>
                  <a:latin typeface="Calibri"/>
                </a:rPr>
                <a:t>2. Les méthodes et outils pour apprendre</a:t>
              </a:r>
              <a:endParaRPr b="0" lang="fr-FR" sz="1600" spc="-1" strike="noStrike">
                <a:latin typeface="Arial"/>
              </a:endParaRPr>
            </a:p>
          </p:txBody>
        </p:sp>
        <p:sp>
          <p:nvSpPr>
            <p:cNvPr id="865" name="CustomShape 24"/>
            <p:cNvSpPr/>
            <p:nvPr/>
          </p:nvSpPr>
          <p:spPr>
            <a:xfrm>
              <a:off x="3080520" y="3017520"/>
              <a:ext cx="2374560" cy="971280"/>
            </a:xfrm>
            <a:prstGeom prst="roundRect">
              <a:avLst>
                <a:gd name="adj" fmla="val 16667"/>
              </a:avLst>
            </a:prstGeom>
            <a:solidFill>
              <a:schemeClr val="accent6">
                <a:lumMod val="75000"/>
              </a:schemeClr>
            </a:solidFill>
            <a:ln>
              <a:noFill/>
            </a:ln>
            <a:effectLst>
              <a:outerShdw blurRad="40000" dir="5400000" dist="23000" rotWithShape="0">
                <a:srgbClr val="000000">
                  <a:alpha val="35000"/>
                </a:srgbClr>
              </a:outerShdw>
            </a:effectLst>
          </p:spPr>
          <p:style>
            <a:lnRef idx="0">
              <a:schemeClr val="accent6"/>
            </a:lnRef>
            <a:fillRef idx="3">
              <a:schemeClr val="accent6"/>
            </a:fillRef>
            <a:effectRef idx="3">
              <a:schemeClr val="accent6"/>
            </a:effectRef>
            <a:fontRef idx="minor"/>
          </p:style>
          <p:txBody>
            <a:bodyPr lIns="90000" rIns="90000" tIns="45000" bIns="45000" anchor="ctr"/>
            <a:p>
              <a:pPr algn="ctr">
                <a:lnSpc>
                  <a:spcPct val="100000"/>
                </a:lnSpc>
              </a:pPr>
              <a:r>
                <a:rPr b="1" lang="fr-FR" sz="1600" spc="-1" strike="noStrike">
                  <a:solidFill>
                    <a:srgbClr val="ffffff"/>
                  </a:solidFill>
                  <a:latin typeface="Calibri"/>
                </a:rPr>
                <a:t>5. Les représentations du monde et </a:t>
              </a:r>
              <a:br/>
              <a:r>
                <a:rPr b="1" lang="fr-FR" sz="1600" spc="-1" strike="noStrike">
                  <a:solidFill>
                    <a:srgbClr val="ffffff"/>
                  </a:solidFill>
                  <a:latin typeface="Calibri"/>
                </a:rPr>
                <a:t>l’activité humaine</a:t>
              </a:r>
              <a:endParaRPr b="0" lang="fr-FR" sz="1600" spc="-1" strike="noStrike">
                <a:latin typeface="Arial"/>
              </a:endParaRPr>
            </a:p>
          </p:txBody>
        </p:sp>
        <p:sp>
          <p:nvSpPr>
            <p:cNvPr id="866" name="CustomShape 25"/>
            <p:cNvSpPr/>
            <p:nvPr/>
          </p:nvSpPr>
          <p:spPr>
            <a:xfrm>
              <a:off x="3322080" y="1396440"/>
              <a:ext cx="2104560" cy="863280"/>
            </a:xfrm>
            <a:prstGeom prst="roundRect">
              <a:avLst>
                <a:gd name="adj" fmla="val 16667"/>
              </a:avLst>
            </a:prstGeom>
            <a:solidFill>
              <a:schemeClr val="accent3">
                <a:lumMod val="75000"/>
              </a:schemeClr>
            </a:solidFill>
            <a:ln>
              <a:noFill/>
            </a:ln>
            <a:effectLst>
              <a:outerShdw blurRad="40000" dir="5400000" dist="23000" rotWithShape="0">
                <a:srgbClr val="000000">
                  <a:alpha val="35000"/>
                </a:srgbClr>
              </a:outerShdw>
            </a:effectLst>
          </p:spPr>
          <p:style>
            <a:lnRef idx="0">
              <a:schemeClr val="accent2"/>
            </a:lnRef>
            <a:fillRef idx="3">
              <a:schemeClr val="accent2"/>
            </a:fillRef>
            <a:effectRef idx="3">
              <a:schemeClr val="accent2"/>
            </a:effectRef>
            <a:fontRef idx="minor"/>
          </p:style>
          <p:txBody>
            <a:bodyPr lIns="90000" rIns="90000" tIns="45000" bIns="45000" anchor="ctr"/>
            <a:p>
              <a:pPr algn="ctr">
                <a:lnSpc>
                  <a:spcPct val="100000"/>
                </a:lnSpc>
              </a:pPr>
              <a:r>
                <a:rPr b="1" lang="fr-FR" sz="1600" spc="-1" strike="noStrike">
                  <a:solidFill>
                    <a:srgbClr val="ffffff"/>
                  </a:solidFill>
                  <a:latin typeface="Calibri"/>
                </a:rPr>
                <a:t>1. Les langages pour penser et communiquer</a:t>
              </a:r>
              <a:endParaRPr b="0" lang="fr-FR" sz="1600" spc="-1" strike="noStrike">
                <a:latin typeface="Arial"/>
              </a:endParaRPr>
            </a:p>
          </p:txBody>
        </p:sp>
      </p:grpSp>
    </p:spTree>
  </p:cSld>
  <p:timing>
    <p:tnLst>
      <p:par>
        <p:cTn id="148" dur="indefinite" restart="never" nodeType="tmRoot">
          <p:childTnLst>
            <p:seq>
              <p:cTn id="149" dur="indefinite" nodeType="mainSeq">
                <p:childTnLst>
                  <p:par>
                    <p:cTn id="150" fill="hold">
                      <p:stCondLst>
                        <p:cond delay="0"/>
                      </p:stCondLst>
                      <p:childTnLst>
                        <p:par>
                          <p:cTn id="151" fill="hold">
                            <p:stCondLst>
                              <p:cond delay="0"/>
                            </p:stCondLst>
                            <p:childTnLst>
                              <p:par>
                                <p:cTn id="152" nodeType="withEffect" fill="hold" presetClass="entr" presetID="16" presetSubtype="21">
                                  <p:stCondLst>
                                    <p:cond delay="0"/>
                                  </p:stCondLst>
                                  <p:childTnLst>
                                    <p:set>
                                      <p:cBhvr>
                                        <p:cTn id="153" dur="1" fill="hold">
                                          <p:stCondLst>
                                            <p:cond delay="0"/>
                                          </p:stCondLst>
                                        </p:cTn>
                                        <p:tgtEl>
                                          <p:spTgt spid="846"/>
                                        </p:tgtEl>
                                        <p:attrNameLst>
                                          <p:attrName>style.visibility</p:attrName>
                                        </p:attrNameLst>
                                      </p:cBhvr>
                                      <p:to>
                                        <p:strVal val="visible"/>
                                      </p:to>
                                    </p:set>
                                    <p:animEffect filter="barn(inVertical)" transition="in">
                                      <p:cBhvr additive="repl">
                                        <p:cTn id="154" dur="500"/>
                                        <p:tgtEl>
                                          <p:spTgt spid="846"/>
                                        </p:tgtEl>
                                      </p:cBhvr>
                                    </p:animEffect>
                                  </p:childTnLst>
                                </p:cTn>
                              </p:par>
                            </p:childTnLst>
                          </p:cTn>
                        </p:par>
                      </p:childTnLst>
                    </p:cTn>
                  </p:par>
                  <p:par>
                    <p:cTn id="155" fill="hold">
                      <p:stCondLst>
                        <p:cond delay="indefinite"/>
                      </p:stCondLst>
                      <p:childTnLst>
                        <p:par>
                          <p:cTn id="156" fill="hold">
                            <p:stCondLst>
                              <p:cond delay="0"/>
                            </p:stCondLst>
                            <p:childTnLst>
                              <p:par>
                                <p:cTn id="157" nodeType="clickEffect" fill="hold" presetClass="entr" presetID="1">
                                  <p:stCondLst>
                                    <p:cond delay="0"/>
                                  </p:stCondLst>
                                  <p:childTnLst>
                                    <p:set>
                                      <p:cBhvr>
                                        <p:cTn id="158" dur="1" fill="hold">
                                          <p:stCondLst>
                                            <p:cond delay="0"/>
                                          </p:stCondLst>
                                        </p:cTn>
                                        <p:tgtEl>
                                          <p:spTgt spid="85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nodeType="clickEffect" fill="hold" presetClass="entr" presetID="10">
                                  <p:stCondLst>
                                    <p:cond delay="0"/>
                                  </p:stCondLst>
                                  <p:childTnLst>
                                    <p:set>
                                      <p:cBhvr>
                                        <p:cTn id="162" dur="1" fill="hold">
                                          <p:stCondLst>
                                            <p:cond delay="0"/>
                                          </p:stCondLst>
                                        </p:cTn>
                                        <p:tgtEl>
                                          <p:spTgt spid="848"/>
                                        </p:tgtEl>
                                        <p:attrNameLst>
                                          <p:attrName>style.visibility</p:attrName>
                                        </p:attrNameLst>
                                      </p:cBhvr>
                                      <p:to>
                                        <p:strVal val="visible"/>
                                      </p:to>
                                    </p:set>
                                    <p:animEffect filter="fade" transition="in">
                                      <p:cBhvr additive="repl">
                                        <p:cTn id="163" dur="500"/>
                                        <p:tgtEl>
                                          <p:spTgt spid="848"/>
                                        </p:tgtEl>
                                      </p:cBhvr>
                                    </p:animEffect>
                                  </p:childTnLst>
                                </p:cTn>
                              </p:par>
                              <p:par>
                                <p:cTn id="164" nodeType="withEffect" fill="hold" presetClass="entr" presetID="1">
                                  <p:stCondLst>
                                    <p:cond delay="0"/>
                                  </p:stCondLst>
                                  <p:childTnLst>
                                    <p:set>
                                      <p:cBhvr>
                                        <p:cTn id="165" dur="1" fill="hold">
                                          <p:stCondLst>
                                            <p:cond delay="0"/>
                                          </p:stCondLst>
                                        </p:cTn>
                                        <p:tgtEl>
                                          <p:spTgt spid="849"/>
                                        </p:tgtEl>
                                        <p:attrNameLst>
                                          <p:attrName>style.visibility</p:attrName>
                                        </p:attrNameLst>
                                      </p:cBhvr>
                                      <p:to>
                                        <p:strVal val="visible"/>
                                      </p:to>
                                    </p:set>
                                  </p:childTnLst>
                                </p:cTn>
                              </p:par>
                              <p:par>
                                <p:cTn id="166" nodeType="withEffect" fill="hold" presetClass="entr" presetID="1">
                                  <p:stCondLst>
                                    <p:cond delay="0"/>
                                  </p:stCondLst>
                                  <p:childTnLst>
                                    <p:set>
                                      <p:cBhvr>
                                        <p:cTn id="167" dur="1" fill="hold">
                                          <p:stCondLst>
                                            <p:cond delay="0"/>
                                          </p:stCondLst>
                                        </p:cTn>
                                        <p:tgtEl>
                                          <p:spTgt spid="850"/>
                                        </p:tgtEl>
                                        <p:attrNameLst>
                                          <p:attrName>style.visibility</p:attrName>
                                        </p:attrNameLst>
                                      </p:cBhvr>
                                      <p:to>
                                        <p:strVal val="visible"/>
                                      </p:to>
                                    </p:set>
                                  </p:childTnLst>
                                </p:cTn>
                              </p:par>
                              <p:par>
                                <p:cTn id="168" nodeType="withEffect" fill="hold" presetClass="entr" presetID="1">
                                  <p:stCondLst>
                                    <p:cond delay="0"/>
                                  </p:stCondLst>
                                  <p:childTnLst>
                                    <p:set>
                                      <p:cBhvr>
                                        <p:cTn id="169" dur="1" fill="hold">
                                          <p:stCondLst>
                                            <p:cond delay="0"/>
                                          </p:stCondLst>
                                        </p:cTn>
                                        <p:tgtEl>
                                          <p:spTgt spid="851"/>
                                        </p:tgtEl>
                                        <p:attrNameLst>
                                          <p:attrName>style.visibility</p:attrName>
                                        </p:attrNameLst>
                                      </p:cBhvr>
                                      <p:to>
                                        <p:strVal val="visible"/>
                                      </p:to>
                                    </p:set>
                                  </p:childTnLst>
                                </p:cTn>
                              </p:par>
                              <p:par>
                                <p:cTn id="170" nodeType="withEffect" fill="hold" presetClass="entr" presetID="1">
                                  <p:stCondLst>
                                    <p:cond delay="0"/>
                                  </p:stCondLst>
                                  <p:childTnLst>
                                    <p:set>
                                      <p:cBhvr>
                                        <p:cTn id="171" dur="1" fill="hold">
                                          <p:stCondLst>
                                            <p:cond delay="0"/>
                                          </p:stCondLst>
                                        </p:cTn>
                                        <p:tgtEl>
                                          <p:spTgt spid="852"/>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nodeType="clickEffect" fill="hold" presetClass="entr" presetID="10">
                                  <p:stCondLst>
                                    <p:cond delay="0"/>
                                  </p:stCondLst>
                                  <p:childTnLst>
                                    <p:set>
                                      <p:cBhvr>
                                        <p:cTn id="175" dur="1" fill="hold">
                                          <p:stCondLst>
                                            <p:cond delay="0"/>
                                          </p:stCondLst>
                                        </p:cTn>
                                        <p:tgtEl>
                                          <p:spTgt spid="847"/>
                                        </p:tgtEl>
                                        <p:attrNameLst>
                                          <p:attrName>style.visibility</p:attrName>
                                        </p:attrNameLst>
                                      </p:cBhvr>
                                      <p:to>
                                        <p:strVal val="visible"/>
                                      </p:to>
                                    </p:set>
                                    <p:animEffect filter="fade" transition="in">
                                      <p:cBhvr additive="repl">
                                        <p:cTn id="176" dur="500"/>
                                        <p:tgtEl>
                                          <p:spTgt spid="84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7" name="TextShape 1"/>
          <p:cNvSpPr txBox="1"/>
          <p:nvPr/>
        </p:nvSpPr>
        <p:spPr>
          <a:xfrm>
            <a:off x="821880" y="290880"/>
            <a:ext cx="8115480" cy="1286640"/>
          </a:xfrm>
          <a:prstGeom prst="rect">
            <a:avLst/>
          </a:prstGeom>
          <a:noFill/>
          <a:ln>
            <a:noFill/>
          </a:ln>
        </p:spPr>
        <p:txBody>
          <a:bodyPr anchor="ctr">
            <a:normAutofit/>
          </a:bodyPr>
          <a:p>
            <a:pPr>
              <a:lnSpc>
                <a:spcPct val="100000"/>
              </a:lnSpc>
            </a:pPr>
            <a:r>
              <a:rPr b="1" lang="fr-FR" sz="2800" spc="-1" strike="noStrike">
                <a:solidFill>
                  <a:srgbClr val="002060"/>
                </a:solidFill>
                <a:latin typeface="Arial Black"/>
                <a:ea typeface="Arial Black"/>
              </a:rPr>
              <a:t>Eléments constituant le référentiel de formation de technologie et les programmes des cycles</a:t>
            </a:r>
            <a:endParaRPr b="0" lang="fr-FR" sz="2800" spc="-1" strike="noStrike">
              <a:solidFill>
                <a:srgbClr val="000000"/>
              </a:solidFill>
              <a:latin typeface="Calibri"/>
            </a:endParaRPr>
          </a:p>
        </p:txBody>
      </p:sp>
      <p:sp>
        <p:nvSpPr>
          <p:cNvPr id="868" name="TextShape 2"/>
          <p:cNvSpPr txBox="1"/>
          <p:nvPr/>
        </p:nvSpPr>
        <p:spPr>
          <a:xfrm>
            <a:off x="8172720" y="5694120"/>
            <a:ext cx="450000" cy="364680"/>
          </a:xfrm>
          <a:prstGeom prst="rect">
            <a:avLst/>
          </a:prstGeom>
          <a:noFill/>
          <a:ln>
            <a:noFill/>
          </a:ln>
        </p:spPr>
        <p:txBody>
          <a:bodyPr anchor="ctr"/>
          <a:p>
            <a:pPr algn="r">
              <a:lnSpc>
                <a:spcPct val="100000"/>
              </a:lnSpc>
            </a:pPr>
            <a:fld id="{9826BEA8-3FD1-47FD-BA9B-A6188F79F177}"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869" name="Group 3"/>
          <p:cNvGrpSpPr/>
          <p:nvPr/>
        </p:nvGrpSpPr>
        <p:grpSpPr>
          <a:xfrm>
            <a:off x="902520" y="199080"/>
            <a:ext cx="525240" cy="171360"/>
            <a:chOff x="902520" y="199080"/>
            <a:chExt cx="525240" cy="171360"/>
          </a:xfrm>
        </p:grpSpPr>
        <p:sp>
          <p:nvSpPr>
            <p:cNvPr id="870" name="CustomShape 4"/>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871" name="CustomShape 5"/>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872" name="CustomShape 6"/>
          <p:cNvSpPr/>
          <p:nvPr/>
        </p:nvSpPr>
        <p:spPr>
          <a:xfrm>
            <a:off x="379080" y="2133720"/>
            <a:ext cx="2710440" cy="4082400"/>
          </a:xfrm>
          <a:prstGeom prst="roundRect">
            <a:avLst>
              <a:gd name="adj" fmla="val 16667"/>
            </a:avLst>
          </a:prstGeom>
          <a:solidFill>
            <a:schemeClr val="tx2">
              <a:lumMod val="20000"/>
              <a:lumOff val="80000"/>
            </a:schemeClr>
          </a:solidFill>
          <a:ln w="28440">
            <a:solidFill>
              <a:srgbClr val="a5a5a5"/>
            </a:solidFill>
            <a:miter/>
          </a:ln>
        </p:spPr>
        <p:style>
          <a:lnRef idx="0"/>
          <a:fillRef idx="0"/>
          <a:effectRef idx="0"/>
          <a:fontRef idx="minor"/>
        </p:style>
      </p:sp>
      <p:sp>
        <p:nvSpPr>
          <p:cNvPr id="873" name="CustomShape 7"/>
          <p:cNvSpPr/>
          <p:nvPr/>
        </p:nvSpPr>
        <p:spPr>
          <a:xfrm>
            <a:off x="483480" y="2133720"/>
            <a:ext cx="2520360" cy="474120"/>
          </a:xfrm>
          <a:prstGeom prst="rect">
            <a:avLst/>
          </a:prstGeom>
          <a:noFill/>
          <a:ln>
            <a:noFill/>
          </a:ln>
        </p:spPr>
        <p:style>
          <a:lnRef idx="0"/>
          <a:fillRef idx="0"/>
          <a:effectRef idx="0"/>
          <a:fontRef idx="minor"/>
        </p:style>
        <p:txBody>
          <a:bodyPr/>
          <a:p>
            <a:pPr algn="ctr">
              <a:lnSpc>
                <a:spcPct val="100000"/>
              </a:lnSpc>
            </a:pPr>
            <a:r>
              <a:rPr b="1" lang="fr-FR" sz="1600" spc="-1" strike="noStrike">
                <a:solidFill>
                  <a:srgbClr val="002060"/>
                </a:solidFill>
                <a:latin typeface="Calibri"/>
              </a:rPr>
              <a:t>Référentiel de formation</a:t>
            </a:r>
            <a:endParaRPr b="0" lang="fr-FR" sz="1600" spc="-1" strike="noStrike">
              <a:latin typeface="Arial"/>
            </a:endParaRPr>
          </a:p>
          <a:p>
            <a:pPr algn="ctr">
              <a:lnSpc>
                <a:spcPct val="100000"/>
              </a:lnSpc>
            </a:pPr>
            <a:r>
              <a:rPr b="1" lang="fr-FR" sz="1600" spc="-1" strike="noStrike">
                <a:solidFill>
                  <a:srgbClr val="002060"/>
                </a:solidFill>
                <a:latin typeface="Calibri"/>
              </a:rPr>
              <a:t>Technologie</a:t>
            </a:r>
            <a:endParaRPr b="0" lang="fr-FR" sz="1600" spc="-1" strike="noStrike">
              <a:latin typeface="Arial"/>
            </a:endParaRPr>
          </a:p>
        </p:txBody>
      </p:sp>
      <p:sp>
        <p:nvSpPr>
          <p:cNvPr id="874" name="CustomShape 8"/>
          <p:cNvSpPr/>
          <p:nvPr/>
        </p:nvSpPr>
        <p:spPr>
          <a:xfrm>
            <a:off x="555120" y="2714400"/>
            <a:ext cx="2345760" cy="659880"/>
          </a:xfrm>
          <a:prstGeom prst="roundRect">
            <a:avLst>
              <a:gd name="adj" fmla="val 16667"/>
            </a:avLst>
          </a:prstGeom>
          <a:solidFill>
            <a:srgbClr val="70ad47"/>
          </a:solidFill>
          <a:ln>
            <a:noFill/>
          </a:ln>
          <a:effectLst>
            <a:outerShdw algn="ctr" blurRad="57150" dir="5400000" dist="19050" rotWithShape="0">
              <a:srgbClr val="000000">
                <a:alpha val="63000"/>
              </a:srgbClr>
            </a:outerShdw>
          </a:effectLst>
        </p:spPr>
        <p:style>
          <a:lnRef idx="0"/>
          <a:fillRef idx="0"/>
          <a:effectRef idx="0"/>
          <a:fontRef idx="minor"/>
        </p:style>
        <p:txBody>
          <a:bodyPr anchor="ctr"/>
          <a:p>
            <a:pPr algn="ctr">
              <a:lnSpc>
                <a:spcPct val="100000"/>
              </a:lnSpc>
            </a:pPr>
            <a:r>
              <a:rPr b="1" lang="fr-FR" sz="1200" spc="-1" strike="noStrike">
                <a:solidFill>
                  <a:srgbClr val="ffffff"/>
                </a:solidFill>
                <a:latin typeface="Calibri"/>
              </a:rPr>
              <a:t>Compétences travaillées</a:t>
            </a:r>
            <a:endParaRPr b="0" lang="fr-FR" sz="1200" spc="-1" strike="noStrike">
              <a:latin typeface="Arial"/>
            </a:endParaRPr>
          </a:p>
          <a:p>
            <a:pPr algn="ctr">
              <a:lnSpc>
                <a:spcPct val="100000"/>
              </a:lnSpc>
              <a:spcBef>
                <a:spcPts val="300"/>
              </a:spcBef>
            </a:pPr>
            <a:r>
              <a:rPr b="1" lang="fr-FR" sz="1200" spc="-1" strike="noStrike">
                <a:solidFill>
                  <a:srgbClr val="ffffff"/>
                </a:solidFill>
                <a:latin typeface="Calibri"/>
              </a:rPr>
              <a:t>Contribution aux domaines                                     du socle</a:t>
            </a:r>
            <a:endParaRPr b="0" lang="fr-FR" sz="1200" spc="-1" strike="noStrike">
              <a:latin typeface="Arial"/>
            </a:endParaRPr>
          </a:p>
        </p:txBody>
      </p:sp>
      <p:sp>
        <p:nvSpPr>
          <p:cNvPr id="875" name="CustomShape 9"/>
          <p:cNvSpPr/>
          <p:nvPr/>
        </p:nvSpPr>
        <p:spPr>
          <a:xfrm>
            <a:off x="555120" y="4048200"/>
            <a:ext cx="1251360" cy="1036800"/>
          </a:xfrm>
          <a:prstGeom prst="roundRect">
            <a:avLst>
              <a:gd name="adj" fmla="val 16667"/>
            </a:avLst>
          </a:prstGeom>
          <a:solidFill>
            <a:schemeClr val="accent1">
              <a:lumMod val="75000"/>
            </a:schemeClr>
          </a:solidFill>
          <a:ln>
            <a:noFill/>
          </a:ln>
          <a:effectLst>
            <a:outerShdw algn="ctr" blurRad="57150" dir="5400000" dist="19050" rotWithShape="0">
              <a:srgbClr val="000000">
                <a:alpha val="63000"/>
              </a:srgbClr>
            </a:outerShdw>
          </a:effectLst>
        </p:spPr>
        <p:style>
          <a:lnRef idx="0"/>
          <a:fillRef idx="0"/>
          <a:effectRef idx="0"/>
          <a:fontRef idx="minor"/>
        </p:style>
        <p:txBody>
          <a:bodyPr anchor="ctr"/>
          <a:p>
            <a:pPr algn="ctr">
              <a:lnSpc>
                <a:spcPct val="100000"/>
              </a:lnSpc>
            </a:pPr>
            <a:r>
              <a:rPr b="1" lang="fr-FR" sz="1200" spc="-1" strike="noStrike">
                <a:solidFill>
                  <a:srgbClr val="ffffff"/>
                </a:solidFill>
                <a:latin typeface="Calibri"/>
              </a:rPr>
              <a:t>Connaissances et compétences associées</a:t>
            </a:r>
            <a:endParaRPr b="0" lang="fr-FR" sz="1200" spc="-1" strike="noStrike">
              <a:latin typeface="Arial"/>
            </a:endParaRPr>
          </a:p>
        </p:txBody>
      </p:sp>
      <p:sp>
        <p:nvSpPr>
          <p:cNvPr id="876" name="CustomShape 10"/>
          <p:cNvSpPr/>
          <p:nvPr/>
        </p:nvSpPr>
        <p:spPr>
          <a:xfrm>
            <a:off x="545760" y="5199480"/>
            <a:ext cx="2395440" cy="290160"/>
          </a:xfrm>
          <a:prstGeom prst="roundRect">
            <a:avLst>
              <a:gd name="adj" fmla="val 16667"/>
            </a:avLst>
          </a:prstGeom>
          <a:solidFill>
            <a:srgbClr val="00b050"/>
          </a:solidFill>
          <a:ln>
            <a:noFill/>
          </a:ln>
          <a:effectLst>
            <a:outerShdw algn="ctr" blurRad="57150" dir="5400000" dist="19050" rotWithShape="0">
              <a:srgbClr val="000000">
                <a:alpha val="63000"/>
              </a:srgbClr>
            </a:outerShdw>
          </a:effectLst>
        </p:spPr>
        <p:style>
          <a:lnRef idx="0"/>
          <a:fillRef idx="0"/>
          <a:effectRef idx="0"/>
          <a:fontRef idx="minor"/>
        </p:style>
        <p:txBody>
          <a:bodyPr anchor="ctr"/>
          <a:p>
            <a:pPr algn="ctr">
              <a:lnSpc>
                <a:spcPct val="100000"/>
              </a:lnSpc>
            </a:pPr>
            <a:r>
              <a:rPr b="1" lang="fr-FR" sz="1200" spc="-1" strike="noStrike">
                <a:solidFill>
                  <a:srgbClr val="ffffff"/>
                </a:solidFill>
                <a:latin typeface="Calibri"/>
              </a:rPr>
              <a:t>Repères de progressivité</a:t>
            </a:r>
            <a:endParaRPr b="0" lang="fr-FR" sz="1200" spc="-1" strike="noStrike">
              <a:latin typeface="Arial"/>
            </a:endParaRPr>
          </a:p>
        </p:txBody>
      </p:sp>
      <p:sp>
        <p:nvSpPr>
          <p:cNvPr id="877" name="CustomShape 11"/>
          <p:cNvSpPr/>
          <p:nvPr/>
        </p:nvSpPr>
        <p:spPr>
          <a:xfrm>
            <a:off x="530280" y="5617440"/>
            <a:ext cx="2395440" cy="387000"/>
          </a:xfrm>
          <a:prstGeom prst="roundRect">
            <a:avLst>
              <a:gd name="adj" fmla="val 16667"/>
            </a:avLst>
          </a:prstGeom>
          <a:solidFill>
            <a:schemeClr val="accent2">
              <a:lumMod val="75000"/>
            </a:schemeClr>
          </a:solidFill>
          <a:ln>
            <a:noFill/>
          </a:ln>
          <a:effectLst>
            <a:outerShdw algn="ctr" blurRad="57150" dir="5400000" dist="19050" rotWithShape="0">
              <a:srgbClr val="000000">
                <a:alpha val="63000"/>
              </a:srgbClr>
            </a:outerShdw>
          </a:effectLst>
        </p:spPr>
        <p:style>
          <a:lnRef idx="0"/>
          <a:fillRef idx="0"/>
          <a:effectRef idx="0"/>
          <a:fontRef idx="minor"/>
        </p:style>
        <p:txBody>
          <a:bodyPr anchor="ctr"/>
          <a:p>
            <a:pPr algn="ctr">
              <a:lnSpc>
                <a:spcPct val="100000"/>
              </a:lnSpc>
            </a:pPr>
            <a:r>
              <a:rPr b="1" lang="fr-FR" sz="1200" spc="-1" strike="noStrike">
                <a:solidFill>
                  <a:srgbClr val="ffffff"/>
                </a:solidFill>
                <a:latin typeface="Calibri"/>
              </a:rPr>
              <a:t>Croisements entre enseignements EPI </a:t>
            </a:r>
            <a:endParaRPr b="0" lang="fr-FR" sz="1200" spc="-1" strike="noStrike">
              <a:latin typeface="Arial"/>
            </a:endParaRPr>
          </a:p>
        </p:txBody>
      </p:sp>
      <p:sp>
        <p:nvSpPr>
          <p:cNvPr id="878" name="CustomShape 12"/>
          <p:cNvSpPr/>
          <p:nvPr/>
        </p:nvSpPr>
        <p:spPr>
          <a:xfrm>
            <a:off x="3971160" y="2181960"/>
            <a:ext cx="5088960" cy="455400"/>
          </a:xfrm>
          <a:prstGeom prst="rect">
            <a:avLst/>
          </a:prstGeom>
          <a:solidFill>
            <a:schemeClr val="accent5">
              <a:lumMod val="40000"/>
              <a:lumOff val="60000"/>
            </a:schemeClr>
          </a:solidFill>
          <a:ln w="38160">
            <a:solidFill>
              <a:schemeClr val="accent5">
                <a:lumMod val="75000"/>
              </a:schemeClr>
            </a:solidFill>
            <a:round/>
          </a:ln>
        </p:spPr>
        <p:style>
          <a:lnRef idx="0"/>
          <a:fillRef idx="0"/>
          <a:effectRef idx="0"/>
          <a:fontRef idx="minor"/>
        </p:style>
        <p:txBody>
          <a:bodyPr lIns="90000" rIns="90000" tIns="45000" bIns="45000"/>
          <a:p>
            <a:pPr>
              <a:lnSpc>
                <a:spcPct val="100000"/>
              </a:lnSpc>
            </a:pPr>
            <a:r>
              <a:rPr b="1" lang="fr-FR" sz="1200" spc="-1" strike="noStrike">
                <a:solidFill>
                  <a:srgbClr val="000000"/>
                </a:solidFill>
                <a:latin typeface="Calibri"/>
              </a:rPr>
              <a:t>Réaliser, de manière collaborative, le prototype d’un objet ou tout ou partie d’un système technique. </a:t>
            </a:r>
            <a:r>
              <a:rPr b="0" lang="fr-FR" sz="1200" spc="-1" strike="noStrike">
                <a:solidFill>
                  <a:srgbClr val="000000"/>
                </a:solidFill>
                <a:latin typeface="Calibri"/>
              </a:rPr>
              <a:t>	</a:t>
            </a:r>
            <a:r>
              <a:rPr b="0" lang="fr-FR" sz="1200" spc="-1" strike="noStrike">
                <a:solidFill>
                  <a:srgbClr val="000000"/>
                </a:solidFill>
                <a:latin typeface="Calibri"/>
              </a:rPr>
              <a:t>            </a:t>
            </a:r>
            <a:endParaRPr b="0" lang="fr-FR" sz="1200" spc="-1" strike="noStrike">
              <a:latin typeface="Arial"/>
            </a:endParaRPr>
          </a:p>
        </p:txBody>
      </p:sp>
      <p:sp>
        <p:nvSpPr>
          <p:cNvPr id="879" name="CustomShape 13"/>
          <p:cNvSpPr/>
          <p:nvPr/>
        </p:nvSpPr>
        <p:spPr>
          <a:xfrm>
            <a:off x="3978000" y="2714040"/>
            <a:ext cx="5088960" cy="1185480"/>
          </a:xfrm>
          <a:prstGeom prst="rect">
            <a:avLst/>
          </a:prstGeom>
          <a:solidFill>
            <a:schemeClr val="accent5">
              <a:lumMod val="20000"/>
              <a:lumOff val="80000"/>
            </a:schemeClr>
          </a:solidFill>
          <a:ln w="38160">
            <a:solidFill>
              <a:schemeClr val="accent1">
                <a:lumMod val="75000"/>
              </a:schemeClr>
            </a:solidFill>
            <a:round/>
          </a:ln>
        </p:spPr>
        <p:style>
          <a:lnRef idx="0"/>
          <a:fillRef idx="0"/>
          <a:effectRef idx="0"/>
          <a:fontRef idx="minor"/>
        </p:style>
        <p:txBody>
          <a:bodyPr lIns="90000" rIns="90000" tIns="45000" bIns="45000"/>
          <a:p>
            <a:pPr>
              <a:lnSpc>
                <a:spcPct val="100000"/>
              </a:lnSpc>
            </a:pPr>
            <a:r>
              <a:rPr b="1" lang="fr-FR" sz="1200" spc="-1" strike="noStrike">
                <a:solidFill>
                  <a:srgbClr val="000000"/>
                </a:solidFill>
                <a:latin typeface="Calibri"/>
              </a:rPr>
              <a:t>Participer à l’organisation de projets, la définition des rôles, la planification (se projeter et anticiper) et aux revues de projet. </a:t>
            </a:r>
            <a:endParaRPr b="0" lang="fr-FR" sz="1200" spc="-1" strike="noStrike">
              <a:latin typeface="Arial"/>
            </a:endParaRPr>
          </a:p>
          <a:p>
            <a:pPr marL="285840" indent="-285480">
              <a:lnSpc>
                <a:spcPct val="100000"/>
              </a:lnSpc>
              <a:buClr>
                <a:srgbClr val="000000"/>
              </a:buClr>
              <a:buFont typeface="Wingdings 3" charset="2"/>
              <a:buChar char=""/>
            </a:pPr>
            <a:r>
              <a:rPr b="0" lang="fr-FR" sz="1200" spc="-1" strike="noStrike">
                <a:solidFill>
                  <a:srgbClr val="000000"/>
                </a:solidFill>
                <a:latin typeface="Calibri"/>
              </a:rPr>
              <a:t>Organisation d’un groupe de projet, rôle des participants, agenda, planning, Gantt, revue de projets. </a:t>
            </a:r>
            <a:endParaRPr b="0" lang="fr-FR" sz="1200" spc="-1" strike="noStrike">
              <a:latin typeface="Arial"/>
            </a:endParaRPr>
          </a:p>
          <a:p>
            <a:pPr marL="285840" indent="-285480">
              <a:lnSpc>
                <a:spcPct val="100000"/>
              </a:lnSpc>
              <a:buClr>
                <a:srgbClr val="000000"/>
              </a:buClr>
              <a:buFont typeface="Wingdings 3" charset="2"/>
              <a:buChar char=""/>
            </a:pPr>
            <a:r>
              <a:rPr b="0" lang="fr-FR" sz="1200" spc="-1" strike="noStrike">
                <a:solidFill>
                  <a:srgbClr val="000000"/>
                </a:solidFill>
                <a:latin typeface="Calibri"/>
              </a:rPr>
              <a:t>Description d’une organisation, des activités, des données, documents et des traitements associés. </a:t>
            </a:r>
            <a:r>
              <a:rPr b="0" lang="fr-FR" sz="1200" spc="-1" strike="noStrike">
                <a:solidFill>
                  <a:srgbClr val="000000"/>
                </a:solidFill>
                <a:latin typeface="Calibri"/>
              </a:rPr>
              <a:t>	</a:t>
            </a:r>
            <a:endParaRPr b="0" lang="fr-FR" sz="1200" spc="-1" strike="noStrike">
              <a:latin typeface="Arial"/>
            </a:endParaRPr>
          </a:p>
        </p:txBody>
      </p:sp>
      <p:sp>
        <p:nvSpPr>
          <p:cNvPr id="880" name="CustomShape 14"/>
          <p:cNvSpPr/>
          <p:nvPr/>
        </p:nvSpPr>
        <p:spPr>
          <a:xfrm>
            <a:off x="3971160" y="3985560"/>
            <a:ext cx="5088960" cy="455400"/>
          </a:xfrm>
          <a:prstGeom prst="rect">
            <a:avLst/>
          </a:prstGeom>
          <a:solidFill>
            <a:schemeClr val="accent1">
              <a:lumMod val="20000"/>
              <a:lumOff val="80000"/>
            </a:schemeClr>
          </a:solidFill>
          <a:ln w="38160">
            <a:solidFill>
              <a:srgbClr val="00b0f0"/>
            </a:solidFill>
            <a:round/>
          </a:ln>
        </p:spPr>
        <p:style>
          <a:lnRef idx="0"/>
          <a:fillRef idx="0"/>
          <a:effectRef idx="0"/>
          <a:fontRef idx="minor"/>
        </p:style>
        <p:txBody>
          <a:bodyPr lIns="90000" rIns="90000" tIns="45000" bIns="45000"/>
          <a:p>
            <a:pPr>
              <a:lnSpc>
                <a:spcPct val="100000"/>
              </a:lnSpc>
            </a:pPr>
            <a:r>
              <a:rPr b="1" lang="fr-FR" sz="1200" spc="-1" strike="noStrike">
                <a:solidFill>
                  <a:srgbClr val="000000"/>
                </a:solidFill>
                <a:latin typeface="Calibri"/>
              </a:rPr>
              <a:t>Réalisation de projets complets à caractères pluri-technologique et/ou en lien avec le monde professionnel</a:t>
            </a:r>
            <a:r>
              <a:rPr b="0" lang="fr-FR" sz="1200" spc="-1" strike="noStrike">
                <a:solidFill>
                  <a:srgbClr val="000000"/>
                </a:solidFill>
                <a:latin typeface="Calibri"/>
              </a:rPr>
              <a:t> (conception, réalisation, validation). </a:t>
            </a:r>
            <a:r>
              <a:rPr b="0" lang="fr-FR" sz="1200" spc="-1" strike="noStrike">
                <a:solidFill>
                  <a:srgbClr val="000000"/>
                </a:solidFill>
                <a:latin typeface="Calibri"/>
              </a:rPr>
              <a:t>	</a:t>
            </a:r>
            <a:endParaRPr b="0" lang="fr-FR" sz="1200" spc="-1" strike="noStrike">
              <a:latin typeface="Arial"/>
            </a:endParaRPr>
          </a:p>
        </p:txBody>
      </p:sp>
      <p:sp>
        <p:nvSpPr>
          <p:cNvPr id="881" name="CustomShape 15"/>
          <p:cNvSpPr/>
          <p:nvPr/>
        </p:nvSpPr>
        <p:spPr>
          <a:xfrm>
            <a:off x="3898800" y="1457640"/>
            <a:ext cx="5167800" cy="637920"/>
          </a:xfrm>
          <a:prstGeom prst="rect">
            <a:avLst/>
          </a:prstGeom>
          <a:solidFill>
            <a:schemeClr val="accent3">
              <a:lumMod val="20000"/>
              <a:lumOff val="80000"/>
            </a:schemeClr>
          </a:solidFill>
          <a:ln w="38160">
            <a:solidFill>
              <a:srgbClr val="70ad47"/>
            </a:solidFill>
            <a:round/>
          </a:ln>
        </p:spPr>
        <p:style>
          <a:lnRef idx="2">
            <a:schemeClr val="accent6"/>
          </a:lnRef>
          <a:fillRef idx="1">
            <a:schemeClr val="lt1"/>
          </a:fillRef>
          <a:effectRef idx="0">
            <a:schemeClr val="accent6"/>
          </a:effectRef>
          <a:fontRef idx="minor"/>
        </p:style>
        <p:txBody>
          <a:bodyPr lIns="90000" rIns="90000" tIns="45000" bIns="45000"/>
          <a:p>
            <a:pPr>
              <a:lnSpc>
                <a:spcPct val="100000"/>
              </a:lnSpc>
            </a:pPr>
            <a:r>
              <a:rPr b="1" lang="fr-FR" sz="1200" spc="-1" strike="noStrike">
                <a:solidFill>
                  <a:srgbClr val="000000"/>
                </a:solidFill>
                <a:latin typeface="Calibri"/>
              </a:rPr>
              <a:t>Concevoir, créer, réaliser  </a:t>
            </a:r>
            <a:r>
              <a:rPr b="1" lang="fr-FR" sz="1200" spc="-1" strike="noStrike">
                <a:solidFill>
                  <a:srgbClr val="000000"/>
                </a:solidFill>
                <a:latin typeface="Wingdings 3"/>
              </a:rPr>
              <a:t></a:t>
            </a:r>
            <a:r>
              <a:rPr b="1" lang="fr-FR" sz="1200" spc="-1" strike="noStrike">
                <a:solidFill>
                  <a:srgbClr val="000000"/>
                </a:solidFill>
                <a:latin typeface="Calibri"/>
              </a:rPr>
              <a:t> Contribution au domaine 4</a:t>
            </a:r>
            <a:endParaRPr b="0" lang="fr-FR" sz="1200" spc="-1" strike="noStrike">
              <a:latin typeface="Arial"/>
            </a:endParaRPr>
          </a:p>
          <a:p>
            <a:pPr>
              <a:lnSpc>
                <a:spcPct val="100000"/>
              </a:lnSpc>
            </a:pPr>
            <a:r>
              <a:rPr b="1" lang="fr-FR" sz="1200" spc="-1" strike="noStrike">
                <a:solidFill>
                  <a:srgbClr val="000000"/>
                </a:solidFill>
                <a:latin typeface="Calibri"/>
              </a:rPr>
              <a:t>Réaliser, de manière collaborative, le prototype ou tout ou                                            partie d’un objet, d’un système technique. </a:t>
            </a:r>
            <a:r>
              <a:rPr b="0" lang="fr-FR" sz="1200" spc="-1" strike="noStrike">
                <a:solidFill>
                  <a:srgbClr val="000000"/>
                </a:solidFill>
                <a:latin typeface="Calibri"/>
              </a:rPr>
              <a:t>	</a:t>
            </a:r>
            <a:endParaRPr b="0" lang="fr-FR" sz="1200" spc="-1" strike="noStrike">
              <a:latin typeface="Arial"/>
            </a:endParaRPr>
          </a:p>
        </p:txBody>
      </p:sp>
      <p:sp>
        <p:nvSpPr>
          <p:cNvPr id="882" name="CustomShape 16"/>
          <p:cNvSpPr/>
          <p:nvPr/>
        </p:nvSpPr>
        <p:spPr>
          <a:xfrm>
            <a:off x="3870000" y="5436000"/>
            <a:ext cx="5199120" cy="820440"/>
          </a:xfrm>
          <a:prstGeom prst="rect">
            <a:avLst/>
          </a:prstGeom>
          <a:solidFill>
            <a:schemeClr val="accent2">
              <a:lumMod val="20000"/>
              <a:lumOff val="80000"/>
            </a:schemeClr>
          </a:solidFill>
          <a:ln w="38160">
            <a:solidFill>
              <a:schemeClr val="accent2">
                <a:lumMod val="75000"/>
              </a:schemeClr>
            </a:solidFill>
            <a:round/>
          </a:ln>
        </p:spPr>
        <p:style>
          <a:lnRef idx="0"/>
          <a:fillRef idx="0"/>
          <a:effectRef idx="0"/>
          <a:fontRef idx="minor"/>
        </p:style>
        <p:txBody>
          <a:bodyPr lIns="90000" rIns="90000" tIns="45000" bIns="45000"/>
          <a:p>
            <a:pPr>
              <a:lnSpc>
                <a:spcPct val="100000"/>
              </a:lnSpc>
            </a:pPr>
            <a:r>
              <a:rPr b="1" lang="fr-FR" sz="1200" spc="-1" strike="noStrike">
                <a:solidFill>
                  <a:srgbClr val="000000"/>
                </a:solidFill>
                <a:latin typeface="Calibri"/>
              </a:rPr>
              <a:t>Exemple EPI</a:t>
            </a:r>
            <a:endParaRPr b="0" lang="fr-FR" sz="1200" spc="-1" strike="noStrike">
              <a:latin typeface="Arial"/>
            </a:endParaRPr>
          </a:p>
          <a:p>
            <a:pPr>
              <a:lnSpc>
                <a:spcPct val="100000"/>
              </a:lnSpc>
            </a:pPr>
            <a:r>
              <a:rPr b="1" lang="fr-FR" sz="1200" spc="-1" strike="noStrike">
                <a:solidFill>
                  <a:srgbClr val="000000"/>
                </a:solidFill>
                <a:latin typeface="Calibri"/>
              </a:rPr>
              <a:t>Monde économique et professionnel</a:t>
            </a:r>
            <a:endParaRPr b="0" lang="fr-FR" sz="1200" spc="-1" strike="noStrike">
              <a:latin typeface="Arial"/>
            </a:endParaRPr>
          </a:p>
          <a:p>
            <a:pPr>
              <a:lnSpc>
                <a:spcPct val="100000"/>
              </a:lnSpc>
            </a:pPr>
            <a:r>
              <a:rPr b="1" lang="fr-FR" sz="1200" spc="-1" strike="noStrike">
                <a:solidFill>
                  <a:srgbClr val="000000"/>
                </a:solidFill>
                <a:latin typeface="Calibri"/>
              </a:rPr>
              <a:t>Les métiers techniques et leurs évolutions : </a:t>
            </a:r>
            <a:r>
              <a:rPr b="0" lang="fr-FR" sz="1200" spc="-1" strike="noStrike">
                <a:solidFill>
                  <a:srgbClr val="000000"/>
                </a:solidFill>
                <a:latin typeface="Calibri"/>
              </a:rPr>
              <a:t>les nouveaux métiers, modification des pratiques et des représentations. </a:t>
            </a:r>
            <a:endParaRPr b="0" lang="fr-FR" sz="1200" spc="-1" strike="noStrike">
              <a:latin typeface="Arial"/>
            </a:endParaRPr>
          </a:p>
        </p:txBody>
      </p:sp>
      <p:sp>
        <p:nvSpPr>
          <p:cNvPr id="883" name="CustomShape 17"/>
          <p:cNvSpPr/>
          <p:nvPr/>
        </p:nvSpPr>
        <p:spPr>
          <a:xfrm>
            <a:off x="3861360" y="4527720"/>
            <a:ext cx="5205600" cy="820440"/>
          </a:xfrm>
          <a:prstGeom prst="rect">
            <a:avLst/>
          </a:prstGeom>
          <a:solidFill>
            <a:srgbClr val="ccffcc"/>
          </a:solidFill>
          <a:ln w="38160">
            <a:solidFill>
              <a:srgbClr val="00b050"/>
            </a:solidFill>
            <a:round/>
          </a:ln>
        </p:spPr>
        <p:style>
          <a:lnRef idx="0"/>
          <a:fillRef idx="0"/>
          <a:effectRef idx="0"/>
          <a:fontRef idx="minor"/>
        </p:style>
        <p:txBody>
          <a:bodyPr lIns="90000" rIns="90000" tIns="45000" bIns="45000"/>
          <a:p>
            <a:pPr>
              <a:lnSpc>
                <a:spcPct val="100000"/>
              </a:lnSpc>
            </a:pPr>
            <a:r>
              <a:rPr b="0" lang="fr-FR" sz="1200" spc="-1" strike="noStrike">
                <a:solidFill>
                  <a:srgbClr val="000000"/>
                </a:solidFill>
                <a:latin typeface="Calibri"/>
              </a:rPr>
              <a:t>S’agissant des activités de projet, la conception doit être introduite dès la classe 5</a:t>
            </a:r>
            <a:r>
              <a:rPr b="0" lang="fr-FR" sz="1200" spc="-1" strike="noStrike" baseline="30000">
                <a:solidFill>
                  <a:srgbClr val="000000"/>
                </a:solidFill>
                <a:latin typeface="Calibri"/>
              </a:rPr>
              <a:t>e, </a:t>
            </a:r>
            <a:r>
              <a:rPr b="0" lang="fr-FR" sz="1200" spc="-1" strike="noStrike">
                <a:solidFill>
                  <a:srgbClr val="000000"/>
                </a:solidFill>
                <a:latin typeface="Calibri"/>
              </a:rPr>
              <a:t>mais de façon progressive et modeste sur des projets simples. Des projets complets (conception, réalisation, validation) sont attendus en classe de 3</a:t>
            </a:r>
            <a:r>
              <a:rPr b="0" lang="fr-FR" sz="1200" spc="-1" strike="noStrike" baseline="30000">
                <a:solidFill>
                  <a:srgbClr val="000000"/>
                </a:solidFill>
                <a:latin typeface="Calibri"/>
              </a:rPr>
              <a:t>e</a:t>
            </a:r>
            <a:r>
              <a:rPr b="0" lang="fr-FR" sz="1200" spc="-1" strike="noStrike">
                <a:solidFill>
                  <a:srgbClr val="000000"/>
                </a:solidFill>
                <a:latin typeface="Calibri"/>
              </a:rPr>
              <a:t>. </a:t>
            </a:r>
            <a:endParaRPr b="0" lang="fr-FR" sz="1200" spc="-1" strike="noStrike">
              <a:latin typeface="Arial"/>
            </a:endParaRPr>
          </a:p>
          <a:p>
            <a:pPr>
              <a:lnSpc>
                <a:spcPct val="100000"/>
              </a:lnSpc>
            </a:pPr>
            <a:r>
              <a:rPr b="1" lang="fr-FR" sz="1200" spc="-1" strike="noStrike">
                <a:solidFill>
                  <a:srgbClr val="000000"/>
                </a:solidFill>
                <a:latin typeface="Calibri"/>
              </a:rPr>
              <a:t>Les projets à caractère pluri-technlogique sont principalement conduits en 3</a:t>
            </a:r>
            <a:r>
              <a:rPr b="1" lang="fr-FR" sz="1200" spc="-1" strike="noStrike" baseline="30000">
                <a:solidFill>
                  <a:srgbClr val="000000"/>
                </a:solidFill>
                <a:latin typeface="Calibri"/>
              </a:rPr>
              <a:t>e</a:t>
            </a:r>
            <a:r>
              <a:rPr b="1" lang="fr-FR" sz="1200" spc="-1" strike="noStrike">
                <a:solidFill>
                  <a:srgbClr val="000000"/>
                </a:solidFill>
                <a:latin typeface="Calibri"/>
              </a:rPr>
              <a:t>. </a:t>
            </a:r>
            <a:endParaRPr b="0" lang="fr-FR" sz="1200" spc="-1" strike="noStrike">
              <a:latin typeface="Arial"/>
            </a:endParaRPr>
          </a:p>
        </p:txBody>
      </p:sp>
      <p:sp>
        <p:nvSpPr>
          <p:cNvPr id="884" name="Line 18"/>
          <p:cNvSpPr/>
          <p:nvPr/>
        </p:nvSpPr>
        <p:spPr>
          <a:xfrm>
            <a:off x="3892320" y="2181600"/>
            <a:ext cx="360" cy="2268000"/>
          </a:xfrm>
          <a:prstGeom prst="line">
            <a:avLst/>
          </a:prstGeom>
          <a:ln w="57240">
            <a:solidFill>
              <a:srgbClr val="4a7ebb"/>
            </a:solidFill>
            <a:round/>
          </a:ln>
        </p:spPr>
        <p:style>
          <a:lnRef idx="1">
            <a:schemeClr val="accent1"/>
          </a:lnRef>
          <a:fillRef idx="0">
            <a:schemeClr val="accent1"/>
          </a:fillRef>
          <a:effectRef idx="0">
            <a:schemeClr val="accent1"/>
          </a:effectRef>
          <a:fontRef idx="minor"/>
        </p:style>
      </p:sp>
      <p:sp>
        <p:nvSpPr>
          <p:cNvPr id="885" name="CustomShape 19"/>
          <p:cNvSpPr/>
          <p:nvPr/>
        </p:nvSpPr>
        <p:spPr>
          <a:xfrm flipV="1">
            <a:off x="2846520" y="1818360"/>
            <a:ext cx="1045440" cy="947160"/>
          </a:xfrm>
          <a:prstGeom prst="curvedConnector3">
            <a:avLst>
              <a:gd name="adj1" fmla="val 50000"/>
            </a:avLst>
          </a:prstGeom>
          <a:noFill/>
          <a:ln w="34920">
            <a:solidFill>
              <a:srgbClr val="70ad47"/>
            </a:solidFill>
            <a:round/>
          </a:ln>
        </p:spPr>
        <p:style>
          <a:lnRef idx="1">
            <a:schemeClr val="accent1"/>
          </a:lnRef>
          <a:fillRef idx="0">
            <a:schemeClr val="accent1"/>
          </a:fillRef>
          <a:effectRef idx="0">
            <a:schemeClr val="accent1"/>
          </a:effectRef>
          <a:fontRef idx="minor"/>
        </p:style>
      </p:sp>
      <p:sp>
        <p:nvSpPr>
          <p:cNvPr id="886" name="CustomShape 20"/>
          <p:cNvSpPr/>
          <p:nvPr/>
        </p:nvSpPr>
        <p:spPr>
          <a:xfrm flipV="1">
            <a:off x="2901240" y="2412000"/>
            <a:ext cx="1069560" cy="1296360"/>
          </a:xfrm>
          <a:prstGeom prst="curvedConnector3">
            <a:avLst>
              <a:gd name="adj1" fmla="val 50000"/>
            </a:avLst>
          </a:prstGeom>
          <a:noFill/>
          <a:ln w="38160">
            <a:solidFill>
              <a:schemeClr val="accent5">
                <a:lumMod val="75000"/>
              </a:schemeClr>
            </a:solidFill>
            <a:round/>
          </a:ln>
        </p:spPr>
        <p:style>
          <a:lnRef idx="1">
            <a:schemeClr val="accent1"/>
          </a:lnRef>
          <a:fillRef idx="0">
            <a:schemeClr val="accent1"/>
          </a:fillRef>
          <a:effectRef idx="0">
            <a:schemeClr val="accent1"/>
          </a:effectRef>
          <a:fontRef idx="minor"/>
        </p:style>
      </p:sp>
      <p:sp>
        <p:nvSpPr>
          <p:cNvPr id="887" name="CustomShape 21"/>
          <p:cNvSpPr/>
          <p:nvPr/>
        </p:nvSpPr>
        <p:spPr>
          <a:xfrm flipV="1">
            <a:off x="1806840" y="3659040"/>
            <a:ext cx="2170440" cy="553320"/>
          </a:xfrm>
          <a:prstGeom prst="curvedConnector3">
            <a:avLst>
              <a:gd name="adj1" fmla="val 50000"/>
            </a:avLst>
          </a:prstGeom>
          <a:noFill/>
          <a:ln w="34920">
            <a:solidFill>
              <a:srgbClr val="0070c0"/>
            </a:solidFill>
            <a:round/>
          </a:ln>
        </p:spPr>
        <p:style>
          <a:lnRef idx="1">
            <a:schemeClr val="accent1"/>
          </a:lnRef>
          <a:fillRef idx="0">
            <a:schemeClr val="accent1"/>
          </a:fillRef>
          <a:effectRef idx="0">
            <a:schemeClr val="accent1"/>
          </a:effectRef>
          <a:fontRef idx="minor"/>
        </p:style>
      </p:sp>
      <p:sp>
        <p:nvSpPr>
          <p:cNvPr id="888" name="CustomShape 22"/>
          <p:cNvSpPr/>
          <p:nvPr/>
        </p:nvSpPr>
        <p:spPr>
          <a:xfrm flipV="1">
            <a:off x="2901240" y="4272840"/>
            <a:ext cx="1051200" cy="292680"/>
          </a:xfrm>
          <a:prstGeom prst="curvedConnector3">
            <a:avLst>
              <a:gd name="adj1" fmla="val 50000"/>
            </a:avLst>
          </a:prstGeom>
          <a:noFill/>
          <a:ln w="38160">
            <a:solidFill>
              <a:srgbClr val="00b0f0"/>
            </a:solidFill>
            <a:round/>
          </a:ln>
        </p:spPr>
        <p:style>
          <a:lnRef idx="1">
            <a:schemeClr val="accent1"/>
          </a:lnRef>
          <a:fillRef idx="0">
            <a:schemeClr val="accent1"/>
          </a:fillRef>
          <a:effectRef idx="0">
            <a:schemeClr val="accent1"/>
          </a:effectRef>
          <a:fontRef idx="minor"/>
        </p:style>
      </p:sp>
      <p:sp>
        <p:nvSpPr>
          <p:cNvPr id="889" name="CustomShape 23"/>
          <p:cNvSpPr/>
          <p:nvPr/>
        </p:nvSpPr>
        <p:spPr>
          <a:xfrm flipV="1">
            <a:off x="2941920" y="4943160"/>
            <a:ext cx="919080" cy="401040"/>
          </a:xfrm>
          <a:prstGeom prst="curvedConnector3">
            <a:avLst>
              <a:gd name="adj1" fmla="val 50000"/>
            </a:avLst>
          </a:prstGeom>
          <a:noFill/>
          <a:ln w="38160">
            <a:solidFill>
              <a:srgbClr val="00b050"/>
            </a:solidFill>
            <a:round/>
          </a:ln>
        </p:spPr>
        <p:style>
          <a:lnRef idx="1">
            <a:schemeClr val="accent1"/>
          </a:lnRef>
          <a:fillRef idx="0">
            <a:schemeClr val="accent1"/>
          </a:fillRef>
          <a:effectRef idx="0">
            <a:schemeClr val="accent1"/>
          </a:effectRef>
          <a:fontRef idx="minor"/>
        </p:style>
      </p:sp>
      <p:sp>
        <p:nvSpPr>
          <p:cNvPr id="890" name="CustomShape 24"/>
          <p:cNvSpPr/>
          <p:nvPr/>
        </p:nvSpPr>
        <p:spPr>
          <a:xfrm>
            <a:off x="2926080" y="5811120"/>
            <a:ext cx="943200" cy="40320"/>
          </a:xfrm>
          <a:prstGeom prst="curvedConnector3">
            <a:avLst>
              <a:gd name="adj1" fmla="val 50000"/>
            </a:avLst>
          </a:prstGeom>
          <a:noFill/>
          <a:ln w="38160">
            <a:solidFill>
              <a:schemeClr val="accent2">
                <a:lumMod val="75000"/>
              </a:schemeClr>
            </a:solidFill>
            <a:round/>
          </a:ln>
        </p:spPr>
        <p:style>
          <a:lnRef idx="1">
            <a:schemeClr val="accent1"/>
          </a:lnRef>
          <a:fillRef idx="0">
            <a:schemeClr val="accent1"/>
          </a:fillRef>
          <a:effectRef idx="0">
            <a:schemeClr val="accent1"/>
          </a:effectRef>
          <a:fontRef idx="minor"/>
        </p:style>
      </p:sp>
      <p:sp>
        <p:nvSpPr>
          <p:cNvPr id="891" name="CustomShape 25"/>
          <p:cNvSpPr/>
          <p:nvPr/>
        </p:nvSpPr>
        <p:spPr>
          <a:xfrm>
            <a:off x="555120" y="3490560"/>
            <a:ext cx="2345760" cy="437760"/>
          </a:xfrm>
          <a:prstGeom prst="roundRect">
            <a:avLst>
              <a:gd name="adj" fmla="val 16667"/>
            </a:avLst>
          </a:prstGeom>
          <a:solidFill>
            <a:schemeClr val="accent5">
              <a:lumMod val="75000"/>
            </a:schemeClr>
          </a:solidFill>
          <a:ln>
            <a:noFill/>
          </a:ln>
          <a:effectLst>
            <a:outerShdw algn="ctr" blurRad="57150" dir="5400000" dist="19050" rotWithShape="0">
              <a:srgbClr val="000000">
                <a:alpha val="63000"/>
              </a:srgbClr>
            </a:outerShdw>
          </a:effectLst>
        </p:spPr>
        <p:style>
          <a:lnRef idx="0"/>
          <a:fillRef idx="0"/>
          <a:effectRef idx="0"/>
          <a:fontRef idx="minor"/>
        </p:style>
        <p:txBody>
          <a:bodyPr anchor="ctr"/>
          <a:p>
            <a:pPr algn="ctr">
              <a:lnSpc>
                <a:spcPct val="100000"/>
              </a:lnSpc>
            </a:pPr>
            <a:r>
              <a:rPr b="1" lang="fr-FR" sz="1200" spc="-1" strike="noStrike">
                <a:solidFill>
                  <a:srgbClr val="ffffff"/>
                </a:solidFill>
                <a:latin typeface="Calibri"/>
              </a:rPr>
              <a:t>Attendus en fin de cycle</a:t>
            </a:r>
            <a:endParaRPr b="0" lang="fr-FR" sz="1200" spc="-1" strike="noStrike">
              <a:latin typeface="Arial"/>
            </a:endParaRPr>
          </a:p>
        </p:txBody>
      </p:sp>
      <p:sp>
        <p:nvSpPr>
          <p:cNvPr id="892" name="CustomShape 26"/>
          <p:cNvSpPr/>
          <p:nvPr/>
        </p:nvSpPr>
        <p:spPr>
          <a:xfrm>
            <a:off x="1899000" y="4051080"/>
            <a:ext cx="1001880" cy="1040040"/>
          </a:xfrm>
          <a:prstGeom prst="roundRect">
            <a:avLst>
              <a:gd name="adj" fmla="val 16667"/>
            </a:avLst>
          </a:prstGeom>
          <a:gradFill rotWithShape="0">
            <a:gsLst>
              <a:gs pos="0">
                <a:srgbClr val="71a6db"/>
              </a:gs>
              <a:gs pos="50000">
                <a:srgbClr val="559bdb"/>
              </a:gs>
              <a:gs pos="100000">
                <a:srgbClr val="438ac9"/>
              </a:gs>
            </a:gsLst>
            <a:lin ang="5400000"/>
          </a:gradFill>
          <a:ln>
            <a:noFill/>
          </a:ln>
          <a:effectLst>
            <a:outerShdw algn="ctr" blurRad="57150" dir="5400000" dist="19050" rotWithShape="0">
              <a:srgbClr val="000000">
                <a:alpha val="63000"/>
              </a:srgbClr>
            </a:outerShdw>
          </a:effectLst>
        </p:spPr>
        <p:style>
          <a:lnRef idx="0"/>
          <a:fillRef idx="0"/>
          <a:effectRef idx="0"/>
          <a:fontRef idx="minor"/>
        </p:style>
        <p:txBody>
          <a:bodyPr anchor="ctr"/>
          <a:p>
            <a:pPr algn="ctr">
              <a:lnSpc>
                <a:spcPct val="100000"/>
              </a:lnSpc>
            </a:pPr>
            <a:r>
              <a:rPr b="1" lang="fr-FR" sz="1200" spc="-1" strike="noStrike">
                <a:solidFill>
                  <a:srgbClr val="ffffff"/>
                </a:solidFill>
                <a:latin typeface="Calibri"/>
              </a:rPr>
              <a:t>Situations, activités, ressources pour l’élève</a:t>
            </a:r>
            <a:endParaRPr b="0" lang="fr-FR" sz="1200" spc="-1" strike="noStrike">
              <a:latin typeface="Arial"/>
            </a:endParaRPr>
          </a:p>
        </p:txBody>
      </p:sp>
      <p:sp>
        <p:nvSpPr>
          <p:cNvPr id="893" name="CustomShape 27"/>
          <p:cNvSpPr/>
          <p:nvPr/>
        </p:nvSpPr>
        <p:spPr>
          <a:xfrm>
            <a:off x="83520" y="1426680"/>
            <a:ext cx="3557520" cy="700200"/>
          </a:xfrm>
          <a:prstGeom prst="rect">
            <a:avLst/>
          </a:prstGeom>
          <a:noFill/>
          <a:ln>
            <a:noFill/>
          </a:ln>
        </p:spPr>
        <p:style>
          <a:lnRef idx="0"/>
          <a:fillRef idx="0"/>
          <a:effectRef idx="0"/>
          <a:fontRef idx="minor"/>
        </p:style>
        <p:txBody>
          <a:bodyPr lIns="90000" rIns="90000" tIns="45000" bIns="45000"/>
          <a:p>
            <a:pPr>
              <a:lnSpc>
                <a:spcPct val="100000"/>
              </a:lnSpc>
            </a:pPr>
            <a:r>
              <a:rPr b="1" lang="fr-FR" sz="2000" spc="-1" strike="noStrike">
                <a:solidFill>
                  <a:srgbClr val="002060"/>
                </a:solidFill>
                <a:latin typeface="Calibri"/>
              </a:rPr>
              <a:t>Exemple Thématique :</a:t>
            </a:r>
            <a:endParaRPr b="0" lang="fr-FR" sz="2000" spc="-1" strike="noStrike">
              <a:latin typeface="Arial"/>
            </a:endParaRPr>
          </a:p>
          <a:p>
            <a:pPr>
              <a:lnSpc>
                <a:spcPct val="100000"/>
              </a:lnSpc>
            </a:pPr>
            <a:r>
              <a:rPr b="1" lang="fr-FR" sz="2000" spc="-1" strike="noStrike">
                <a:solidFill>
                  <a:srgbClr val="002060"/>
                </a:solidFill>
                <a:latin typeface="Calibri"/>
              </a:rPr>
              <a:t>Design, innovation et créativité </a:t>
            </a:r>
            <a:endParaRPr b="0" lang="fr-FR" sz="2000" spc="-1" strike="noStrike">
              <a:latin typeface="Arial"/>
            </a:endParaRPr>
          </a:p>
        </p:txBody>
      </p:sp>
      <p:sp>
        <p:nvSpPr>
          <p:cNvPr id="894" name="CustomShape 28"/>
          <p:cNvSpPr/>
          <p:nvPr/>
        </p:nvSpPr>
        <p:spPr>
          <a:xfrm>
            <a:off x="630360" y="6098400"/>
            <a:ext cx="2176200" cy="606600"/>
          </a:xfrm>
          <a:prstGeom prst="roundRect">
            <a:avLst>
              <a:gd name="adj" fmla="val 16667"/>
            </a:avLst>
          </a:prstGeom>
          <a:solidFill>
            <a:srgbClr val="ccffcc"/>
          </a:solidFill>
          <a:ln>
            <a:solidFill>
              <a:srgbClr val="00b050"/>
            </a:solidFill>
          </a:ln>
          <a:effectLst>
            <a:outerShdw algn="ctr" blurRad="57150" dir="5400000" dist="19050" rotWithShape="0">
              <a:srgbClr val="000000">
                <a:alpha val="63000"/>
              </a:srgbClr>
            </a:outerShdw>
          </a:effectLst>
        </p:spPr>
        <p:style>
          <a:lnRef idx="0"/>
          <a:fillRef idx="0"/>
          <a:effectRef idx="0"/>
          <a:fontRef idx="minor"/>
        </p:style>
        <p:txBody>
          <a:bodyPr anchor="ctr"/>
          <a:p>
            <a:pPr algn="ctr">
              <a:lnSpc>
                <a:spcPct val="100000"/>
              </a:lnSpc>
            </a:pPr>
            <a:r>
              <a:rPr b="0" i="1" lang="fr-FR" sz="1200" spc="-1" strike="noStrike">
                <a:solidFill>
                  <a:srgbClr val="000000"/>
                </a:solidFill>
                <a:latin typeface="Calibri"/>
              </a:rPr>
              <a:t>Repères de progressivité  mentionnés uniquement  dans le programme de collège</a:t>
            </a:r>
            <a:endParaRPr b="0" lang="fr-FR" sz="1200" spc="-1" strike="noStrike">
              <a:latin typeface="Arial"/>
            </a:endParaRPr>
          </a:p>
        </p:txBody>
      </p:sp>
      <p:sp>
        <p:nvSpPr>
          <p:cNvPr id="895" name="CustomShape 29"/>
          <p:cNvSpPr/>
          <p:nvPr/>
        </p:nvSpPr>
        <p:spPr>
          <a:xfrm>
            <a:off x="7878240" y="1294560"/>
            <a:ext cx="1225080" cy="707400"/>
          </a:xfrm>
          <a:prstGeom prst="roundRect">
            <a:avLst>
              <a:gd name="adj" fmla="val 16667"/>
            </a:avLst>
          </a:prstGeom>
          <a:solidFill>
            <a:srgbClr val="cc3300"/>
          </a:solidFill>
          <a:ln>
            <a:noFill/>
          </a:ln>
          <a:effectLst>
            <a:outerShdw blurRad="40000" dir="5400000" dist="23000" rotWithShape="0">
              <a:srgbClr val="000000">
                <a:alpha val="35000"/>
              </a:srgbClr>
            </a:outerShdw>
          </a:effectLst>
        </p:spPr>
        <p:style>
          <a:lnRef idx="0">
            <a:schemeClr val="accent2"/>
          </a:lnRef>
          <a:fillRef idx="3">
            <a:schemeClr val="accent2"/>
          </a:fillRef>
          <a:effectRef idx="3">
            <a:schemeClr val="accent2"/>
          </a:effectRef>
          <a:fontRef idx="minor"/>
        </p:style>
        <p:txBody>
          <a:bodyPr lIns="90000" rIns="90000" tIns="45000" bIns="45000" anchor="ctr"/>
          <a:p>
            <a:pPr algn="ctr">
              <a:lnSpc>
                <a:spcPct val="100000"/>
              </a:lnSpc>
            </a:pPr>
            <a:r>
              <a:rPr b="1" lang="fr-FR" sz="1400" spc="-1" strike="noStrike">
                <a:solidFill>
                  <a:srgbClr val="ffffff"/>
                </a:solidFill>
                <a:latin typeface="Calibri"/>
              </a:rPr>
              <a:t>LSU </a:t>
            </a:r>
            <a:endParaRPr b="0" lang="fr-FR" sz="1400" spc="-1" strike="noStrike">
              <a:latin typeface="Arial"/>
            </a:endParaRPr>
          </a:p>
          <a:p>
            <a:pPr algn="ctr">
              <a:lnSpc>
                <a:spcPct val="100000"/>
              </a:lnSpc>
            </a:pPr>
            <a:r>
              <a:rPr b="1" lang="fr-FR" sz="1400" spc="-1" strike="noStrike">
                <a:solidFill>
                  <a:srgbClr val="ffffff"/>
                </a:solidFill>
                <a:latin typeface="Calibri"/>
              </a:rPr>
              <a:t>bilan cycle 4, DNB</a:t>
            </a:r>
            <a:endParaRPr b="0" lang="fr-FR" sz="1400" spc="-1" strike="noStrike">
              <a:latin typeface="Arial"/>
            </a:endParaRPr>
          </a:p>
        </p:txBody>
      </p:sp>
      <p:sp>
        <p:nvSpPr>
          <p:cNvPr id="896" name="CustomShape 30"/>
          <p:cNvSpPr/>
          <p:nvPr/>
        </p:nvSpPr>
        <p:spPr>
          <a:xfrm flipV="1">
            <a:off x="8937720" y="1945800"/>
            <a:ext cx="360" cy="2483640"/>
          </a:xfrm>
          <a:custGeom>
            <a:avLst/>
            <a:gdLst/>
            <a:ahLst/>
            <a:rect l="l" t="t" r="r" b="b"/>
            <a:pathLst>
              <a:path w="21600" h="21600">
                <a:moveTo>
                  <a:pt x="0" y="0"/>
                </a:moveTo>
                <a:lnTo>
                  <a:pt x="21600" y="21600"/>
                </a:lnTo>
              </a:path>
            </a:pathLst>
          </a:custGeom>
          <a:noFill/>
          <a:ln w="66600">
            <a:solidFill>
              <a:srgbClr val="0070c0"/>
            </a:solidFill>
            <a:round/>
            <a:tailEnd len="med" type="triangle" w="med"/>
          </a:ln>
        </p:spPr>
        <p:style>
          <a:lnRef idx="1">
            <a:schemeClr val="accent1"/>
          </a:lnRef>
          <a:fillRef idx="0">
            <a:schemeClr val="accent1"/>
          </a:fillRef>
          <a:effectRef idx="0">
            <a:schemeClr val="accent1"/>
          </a:effectRef>
          <a:fontRef idx="minor"/>
        </p:style>
      </p:sp>
      <p:sp>
        <p:nvSpPr>
          <p:cNvPr id="897" name="CustomShape 31"/>
          <p:cNvSpPr/>
          <p:nvPr/>
        </p:nvSpPr>
        <p:spPr>
          <a:xfrm>
            <a:off x="2800440" y="1077120"/>
            <a:ext cx="1282320" cy="594360"/>
          </a:xfrm>
          <a:prstGeom prst="ellipse">
            <a:avLst/>
          </a:prstGeom>
          <a:ln>
            <a:noFill/>
          </a:ln>
          <a:effectLst>
            <a:outerShdw blurRad="40000" dir="5400000" dist="23000" rotWithShape="0">
              <a:srgbClr val="000000">
                <a:alpha val="35000"/>
              </a:srgbClr>
            </a:outerShdw>
          </a:effectLst>
        </p:spPr>
        <p:style>
          <a:lnRef idx="0">
            <a:schemeClr val="accent2"/>
          </a:lnRef>
          <a:fillRef idx="3">
            <a:schemeClr val="accent2"/>
          </a:fillRef>
          <a:effectRef idx="3">
            <a:schemeClr val="accent2"/>
          </a:effectRef>
          <a:fontRef idx="minor"/>
        </p:style>
        <p:txBody>
          <a:bodyPr lIns="90000" rIns="90000" tIns="45000" bIns="45000" anchor="ctr"/>
          <a:p>
            <a:pPr algn="ctr">
              <a:lnSpc>
                <a:spcPct val="100000"/>
              </a:lnSpc>
            </a:pPr>
            <a:r>
              <a:rPr b="1" lang="fr-FR" sz="2400" spc="-1" strike="noStrike">
                <a:solidFill>
                  <a:srgbClr val="002060"/>
                </a:solidFill>
                <a:latin typeface="Calibri"/>
              </a:rPr>
              <a:t>SC3C</a:t>
            </a:r>
            <a:endParaRPr b="0" lang="fr-FR" sz="2400" spc="-1" strike="noStrike">
              <a:latin typeface="Arial"/>
            </a:endParaRPr>
          </a:p>
        </p:txBody>
      </p:sp>
    </p:spTree>
  </p:cSld>
  <p:timing>
    <p:tnLst>
      <p:par>
        <p:cTn id="177" dur="indefinite" restart="never" nodeType="tmRoot">
          <p:childTnLst>
            <p:seq>
              <p:cTn id="178" dur="indefinite" nodeType="mainSeq">
                <p:childTnLst>
                  <p:par>
                    <p:cTn id="179" fill="hold">
                      <p:stCondLst>
                        <p:cond delay="indefinite"/>
                      </p:stCondLst>
                      <p:childTnLst>
                        <p:par>
                          <p:cTn id="180" fill="hold">
                            <p:stCondLst>
                              <p:cond delay="0"/>
                            </p:stCondLst>
                            <p:childTnLst>
                              <p:par>
                                <p:cTn id="181" nodeType="clickEffect" fill="hold" presetClass="entr" presetID="1">
                                  <p:stCondLst>
                                    <p:cond delay="0"/>
                                  </p:stCondLst>
                                  <p:childTnLst>
                                    <p:set>
                                      <p:cBhvr>
                                        <p:cTn id="182" dur="1" fill="hold">
                                          <p:stCondLst>
                                            <p:cond delay="0"/>
                                          </p:stCondLst>
                                        </p:cTn>
                                        <p:tgtEl>
                                          <p:spTgt spid="873"/>
                                        </p:tgtEl>
                                        <p:attrNameLst>
                                          <p:attrName>style.visibility</p:attrName>
                                        </p:attrNameLst>
                                      </p:cBhvr>
                                      <p:to>
                                        <p:strVal val="visible"/>
                                      </p:to>
                                    </p:set>
                                  </p:childTnLst>
                                </p:cTn>
                              </p:par>
                              <p:par>
                                <p:cTn id="183" nodeType="withEffect" fill="hold" presetClass="entr" presetID="1">
                                  <p:stCondLst>
                                    <p:cond delay="0"/>
                                  </p:stCondLst>
                                  <p:childTnLst>
                                    <p:set>
                                      <p:cBhvr>
                                        <p:cTn id="184" dur="1" fill="hold">
                                          <p:stCondLst>
                                            <p:cond delay="0"/>
                                          </p:stCondLst>
                                        </p:cTn>
                                        <p:tgtEl>
                                          <p:spTgt spid="872"/>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nodeType="clickEffect" fill="hold" presetClass="entr" presetID="1">
                                  <p:stCondLst>
                                    <p:cond delay="0"/>
                                  </p:stCondLst>
                                  <p:childTnLst>
                                    <p:set>
                                      <p:cBhvr>
                                        <p:cTn id="188" dur="1" fill="hold">
                                          <p:stCondLst>
                                            <p:cond delay="0"/>
                                          </p:stCondLst>
                                        </p:cTn>
                                        <p:tgtEl>
                                          <p:spTgt spid="891"/>
                                        </p:tgtEl>
                                        <p:attrNameLst>
                                          <p:attrName>style.visibility</p:attrName>
                                        </p:attrNameLst>
                                      </p:cBhvr>
                                      <p:to>
                                        <p:strVal val="visible"/>
                                      </p:to>
                                    </p:set>
                                  </p:childTnLst>
                                </p:cTn>
                              </p:par>
                              <p:par>
                                <p:cTn id="189" nodeType="withEffect" fill="hold" presetClass="entr" presetID="1">
                                  <p:stCondLst>
                                    <p:cond delay="0"/>
                                  </p:stCondLst>
                                  <p:childTnLst>
                                    <p:set>
                                      <p:cBhvr>
                                        <p:cTn id="190" dur="1" fill="hold">
                                          <p:stCondLst>
                                            <p:cond delay="0"/>
                                          </p:stCondLst>
                                        </p:cTn>
                                        <p:tgtEl>
                                          <p:spTgt spid="886"/>
                                        </p:tgtEl>
                                        <p:attrNameLst>
                                          <p:attrName>style.visibility</p:attrName>
                                        </p:attrNameLst>
                                      </p:cBhvr>
                                      <p:to>
                                        <p:strVal val="visible"/>
                                      </p:to>
                                    </p:set>
                                  </p:childTnLst>
                                </p:cTn>
                              </p:par>
                              <p:par>
                                <p:cTn id="191" nodeType="withEffect" fill="hold" presetClass="entr" presetID="1">
                                  <p:stCondLst>
                                    <p:cond delay="0"/>
                                  </p:stCondLst>
                                  <p:childTnLst>
                                    <p:set>
                                      <p:cBhvr>
                                        <p:cTn id="192" dur="1" fill="hold">
                                          <p:stCondLst>
                                            <p:cond delay="0"/>
                                          </p:stCondLst>
                                        </p:cTn>
                                        <p:tgtEl>
                                          <p:spTgt spid="878"/>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nodeType="clickEffect" fill="hold" presetClass="entr" presetID="1">
                                  <p:stCondLst>
                                    <p:cond delay="0"/>
                                  </p:stCondLst>
                                  <p:childTnLst>
                                    <p:set>
                                      <p:cBhvr>
                                        <p:cTn id="196" dur="1" fill="hold">
                                          <p:stCondLst>
                                            <p:cond delay="0"/>
                                          </p:stCondLst>
                                        </p:cTn>
                                        <p:tgtEl>
                                          <p:spTgt spid="875"/>
                                        </p:tgtEl>
                                        <p:attrNameLst>
                                          <p:attrName>style.visibility</p:attrName>
                                        </p:attrNameLst>
                                      </p:cBhvr>
                                      <p:to>
                                        <p:strVal val="visible"/>
                                      </p:to>
                                    </p:set>
                                  </p:childTnLst>
                                </p:cTn>
                              </p:par>
                              <p:par>
                                <p:cTn id="197" nodeType="withEffect" fill="hold" presetClass="entr" presetID="1">
                                  <p:stCondLst>
                                    <p:cond delay="0"/>
                                  </p:stCondLst>
                                  <p:childTnLst>
                                    <p:set>
                                      <p:cBhvr>
                                        <p:cTn id="198" dur="1" fill="hold">
                                          <p:stCondLst>
                                            <p:cond delay="0"/>
                                          </p:stCondLst>
                                        </p:cTn>
                                        <p:tgtEl>
                                          <p:spTgt spid="887"/>
                                        </p:tgtEl>
                                        <p:attrNameLst>
                                          <p:attrName>style.visibility</p:attrName>
                                        </p:attrNameLst>
                                      </p:cBhvr>
                                      <p:to>
                                        <p:strVal val="visible"/>
                                      </p:to>
                                    </p:set>
                                  </p:childTnLst>
                                </p:cTn>
                              </p:par>
                              <p:par>
                                <p:cTn id="199" nodeType="withEffect" fill="hold" presetClass="entr" presetID="1">
                                  <p:stCondLst>
                                    <p:cond delay="0"/>
                                  </p:stCondLst>
                                  <p:childTnLst>
                                    <p:set>
                                      <p:cBhvr>
                                        <p:cTn id="200" dur="1" fill="hold">
                                          <p:stCondLst>
                                            <p:cond delay="0"/>
                                          </p:stCondLst>
                                        </p:cTn>
                                        <p:tgtEl>
                                          <p:spTgt spid="879"/>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nodeType="clickEffect" fill="hold" presetClass="entr" presetID="1">
                                  <p:stCondLst>
                                    <p:cond delay="0"/>
                                  </p:stCondLst>
                                  <p:childTnLst>
                                    <p:set>
                                      <p:cBhvr>
                                        <p:cTn id="204" dur="1" fill="hold">
                                          <p:stCondLst>
                                            <p:cond delay="0"/>
                                          </p:stCondLst>
                                        </p:cTn>
                                        <p:tgtEl>
                                          <p:spTgt spid="892"/>
                                        </p:tgtEl>
                                        <p:attrNameLst>
                                          <p:attrName>style.visibility</p:attrName>
                                        </p:attrNameLst>
                                      </p:cBhvr>
                                      <p:to>
                                        <p:strVal val="visible"/>
                                      </p:to>
                                    </p:set>
                                  </p:childTnLst>
                                </p:cTn>
                              </p:par>
                              <p:par>
                                <p:cTn id="205" nodeType="withEffect" fill="hold" presetClass="entr" presetID="1">
                                  <p:stCondLst>
                                    <p:cond delay="0"/>
                                  </p:stCondLst>
                                  <p:childTnLst>
                                    <p:set>
                                      <p:cBhvr>
                                        <p:cTn id="206" dur="1" fill="hold">
                                          <p:stCondLst>
                                            <p:cond delay="0"/>
                                          </p:stCondLst>
                                        </p:cTn>
                                        <p:tgtEl>
                                          <p:spTgt spid="888"/>
                                        </p:tgtEl>
                                        <p:attrNameLst>
                                          <p:attrName>style.visibility</p:attrName>
                                        </p:attrNameLst>
                                      </p:cBhvr>
                                      <p:to>
                                        <p:strVal val="visible"/>
                                      </p:to>
                                    </p:set>
                                  </p:childTnLst>
                                </p:cTn>
                              </p:par>
                              <p:par>
                                <p:cTn id="207" nodeType="withEffect" fill="hold" presetClass="entr" presetID="1">
                                  <p:stCondLst>
                                    <p:cond delay="0"/>
                                  </p:stCondLst>
                                  <p:childTnLst>
                                    <p:set>
                                      <p:cBhvr>
                                        <p:cTn id="208" dur="1" fill="hold">
                                          <p:stCondLst>
                                            <p:cond delay="0"/>
                                          </p:stCondLst>
                                        </p:cTn>
                                        <p:tgtEl>
                                          <p:spTgt spid="884"/>
                                        </p:tgtEl>
                                        <p:attrNameLst>
                                          <p:attrName>style.visibility</p:attrName>
                                        </p:attrNameLst>
                                      </p:cBhvr>
                                      <p:to>
                                        <p:strVal val="visible"/>
                                      </p:to>
                                    </p:set>
                                  </p:childTnLst>
                                </p:cTn>
                              </p:par>
                              <p:par>
                                <p:cTn id="209" nodeType="withEffect" fill="hold" presetClass="entr" presetID="1">
                                  <p:stCondLst>
                                    <p:cond delay="0"/>
                                  </p:stCondLst>
                                  <p:childTnLst>
                                    <p:set>
                                      <p:cBhvr>
                                        <p:cTn id="210" dur="1" fill="hold">
                                          <p:stCondLst>
                                            <p:cond delay="0"/>
                                          </p:stCondLst>
                                        </p:cTn>
                                        <p:tgtEl>
                                          <p:spTgt spid="880"/>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nodeType="clickEffect" fill="hold" presetClass="entr" presetID="1">
                                  <p:stCondLst>
                                    <p:cond delay="0"/>
                                  </p:stCondLst>
                                  <p:childTnLst>
                                    <p:set>
                                      <p:cBhvr>
                                        <p:cTn id="214" dur="1" fill="hold">
                                          <p:stCondLst>
                                            <p:cond delay="0"/>
                                          </p:stCondLst>
                                        </p:cTn>
                                        <p:tgtEl>
                                          <p:spTgt spid="874"/>
                                        </p:tgtEl>
                                        <p:attrNameLst>
                                          <p:attrName>style.visibility</p:attrName>
                                        </p:attrNameLst>
                                      </p:cBhvr>
                                      <p:to>
                                        <p:strVal val="visible"/>
                                      </p:to>
                                    </p:set>
                                  </p:childTnLst>
                                </p:cTn>
                              </p:par>
                              <p:par>
                                <p:cTn id="215" nodeType="withEffect" fill="hold" presetClass="entr" presetID="1">
                                  <p:stCondLst>
                                    <p:cond delay="0"/>
                                  </p:stCondLst>
                                  <p:childTnLst>
                                    <p:set>
                                      <p:cBhvr>
                                        <p:cTn id="216" dur="1" fill="hold">
                                          <p:stCondLst>
                                            <p:cond delay="0"/>
                                          </p:stCondLst>
                                        </p:cTn>
                                        <p:tgtEl>
                                          <p:spTgt spid="885"/>
                                        </p:tgtEl>
                                        <p:attrNameLst>
                                          <p:attrName>style.visibility</p:attrName>
                                        </p:attrNameLst>
                                      </p:cBhvr>
                                      <p:to>
                                        <p:strVal val="visible"/>
                                      </p:to>
                                    </p:set>
                                  </p:childTnLst>
                                </p:cTn>
                              </p:par>
                              <p:par>
                                <p:cTn id="217" nodeType="withEffect" fill="hold" presetClass="entr" presetID="1">
                                  <p:stCondLst>
                                    <p:cond delay="0"/>
                                  </p:stCondLst>
                                  <p:childTnLst>
                                    <p:set>
                                      <p:cBhvr>
                                        <p:cTn id="218" dur="1" fill="hold">
                                          <p:stCondLst>
                                            <p:cond delay="0"/>
                                          </p:stCondLst>
                                        </p:cTn>
                                        <p:tgtEl>
                                          <p:spTgt spid="881"/>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nodeType="clickEffect" fill="hold" presetClass="entr" presetID="1">
                                  <p:stCondLst>
                                    <p:cond delay="0"/>
                                  </p:stCondLst>
                                  <p:childTnLst>
                                    <p:set>
                                      <p:cBhvr>
                                        <p:cTn id="222" dur="1" fill="hold">
                                          <p:stCondLst>
                                            <p:cond delay="0"/>
                                          </p:stCondLst>
                                        </p:cTn>
                                        <p:tgtEl>
                                          <p:spTgt spid="876"/>
                                        </p:tgtEl>
                                        <p:attrNameLst>
                                          <p:attrName>style.visibility</p:attrName>
                                        </p:attrNameLst>
                                      </p:cBhvr>
                                      <p:to>
                                        <p:strVal val="visible"/>
                                      </p:to>
                                    </p:set>
                                  </p:childTnLst>
                                </p:cTn>
                              </p:par>
                              <p:par>
                                <p:cTn id="223" nodeType="withEffect" fill="hold" presetClass="entr" presetID="1">
                                  <p:stCondLst>
                                    <p:cond delay="0"/>
                                  </p:stCondLst>
                                  <p:childTnLst>
                                    <p:set>
                                      <p:cBhvr>
                                        <p:cTn id="224" dur="1" fill="hold">
                                          <p:stCondLst>
                                            <p:cond delay="0"/>
                                          </p:stCondLst>
                                        </p:cTn>
                                        <p:tgtEl>
                                          <p:spTgt spid="889"/>
                                        </p:tgtEl>
                                        <p:attrNameLst>
                                          <p:attrName>style.visibility</p:attrName>
                                        </p:attrNameLst>
                                      </p:cBhvr>
                                      <p:to>
                                        <p:strVal val="visible"/>
                                      </p:to>
                                    </p:set>
                                  </p:childTnLst>
                                </p:cTn>
                              </p:par>
                              <p:par>
                                <p:cTn id="225" nodeType="withEffect" fill="hold" presetClass="entr" presetID="1">
                                  <p:stCondLst>
                                    <p:cond delay="0"/>
                                  </p:stCondLst>
                                  <p:childTnLst>
                                    <p:set>
                                      <p:cBhvr>
                                        <p:cTn id="226" dur="1" fill="hold">
                                          <p:stCondLst>
                                            <p:cond delay="0"/>
                                          </p:stCondLst>
                                        </p:cTn>
                                        <p:tgtEl>
                                          <p:spTgt spid="883"/>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nodeType="clickEffect" fill="hold" presetClass="entr" presetID="1">
                                  <p:stCondLst>
                                    <p:cond delay="0"/>
                                  </p:stCondLst>
                                  <p:childTnLst>
                                    <p:set>
                                      <p:cBhvr>
                                        <p:cTn id="230" dur="1" fill="hold">
                                          <p:stCondLst>
                                            <p:cond delay="0"/>
                                          </p:stCondLst>
                                        </p:cTn>
                                        <p:tgtEl>
                                          <p:spTgt spid="894"/>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nodeType="clickEffect" fill="hold" presetClass="entr" presetID="1">
                                  <p:stCondLst>
                                    <p:cond delay="0"/>
                                  </p:stCondLst>
                                  <p:childTnLst>
                                    <p:set>
                                      <p:cBhvr>
                                        <p:cTn id="234" dur="1" fill="hold">
                                          <p:stCondLst>
                                            <p:cond delay="0"/>
                                          </p:stCondLst>
                                        </p:cTn>
                                        <p:tgtEl>
                                          <p:spTgt spid="877"/>
                                        </p:tgtEl>
                                        <p:attrNameLst>
                                          <p:attrName>style.visibility</p:attrName>
                                        </p:attrNameLst>
                                      </p:cBhvr>
                                      <p:to>
                                        <p:strVal val="visible"/>
                                      </p:to>
                                    </p:set>
                                  </p:childTnLst>
                                </p:cTn>
                              </p:par>
                              <p:par>
                                <p:cTn id="235" nodeType="withEffect" fill="hold" presetClass="entr" presetID="1">
                                  <p:stCondLst>
                                    <p:cond delay="0"/>
                                  </p:stCondLst>
                                  <p:childTnLst>
                                    <p:set>
                                      <p:cBhvr>
                                        <p:cTn id="236" dur="1" fill="hold">
                                          <p:stCondLst>
                                            <p:cond delay="0"/>
                                          </p:stCondLst>
                                        </p:cTn>
                                        <p:tgtEl>
                                          <p:spTgt spid="882"/>
                                        </p:tgtEl>
                                        <p:attrNameLst>
                                          <p:attrName>style.visibility</p:attrName>
                                        </p:attrNameLst>
                                      </p:cBhvr>
                                      <p:to>
                                        <p:strVal val="visible"/>
                                      </p:to>
                                    </p:set>
                                  </p:childTnLst>
                                </p:cTn>
                              </p:par>
                              <p:par>
                                <p:cTn id="237" nodeType="withEffect" fill="hold" presetClass="entr" presetID="1">
                                  <p:stCondLst>
                                    <p:cond delay="0"/>
                                  </p:stCondLst>
                                  <p:childTnLst>
                                    <p:set>
                                      <p:cBhvr>
                                        <p:cTn id="238" dur="1" fill="hold">
                                          <p:stCondLst>
                                            <p:cond delay="0"/>
                                          </p:stCondLst>
                                        </p:cTn>
                                        <p:tgtEl>
                                          <p:spTgt spid="890"/>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nodeType="clickEffect" fill="hold" presetClass="entr" presetID="10">
                                  <p:stCondLst>
                                    <p:cond delay="0"/>
                                  </p:stCondLst>
                                  <p:childTnLst>
                                    <p:set>
                                      <p:cBhvr>
                                        <p:cTn id="242" dur="1" fill="hold">
                                          <p:stCondLst>
                                            <p:cond delay="0"/>
                                          </p:stCondLst>
                                        </p:cTn>
                                        <p:tgtEl>
                                          <p:spTgt spid="896"/>
                                        </p:tgtEl>
                                        <p:attrNameLst>
                                          <p:attrName>style.visibility</p:attrName>
                                        </p:attrNameLst>
                                      </p:cBhvr>
                                      <p:to>
                                        <p:strVal val="visible"/>
                                      </p:to>
                                    </p:set>
                                    <p:animEffect filter="fade" transition="in">
                                      <p:cBhvr additive="repl">
                                        <p:cTn id="243" dur="500"/>
                                        <p:tgtEl>
                                          <p:spTgt spid="896"/>
                                        </p:tgtEl>
                                      </p:cBhvr>
                                    </p:animEffect>
                                  </p:childTnLst>
                                </p:cTn>
                              </p:par>
                            </p:childTnLst>
                          </p:cTn>
                        </p:par>
                      </p:childTnLst>
                    </p:cTn>
                  </p:par>
                  <p:par>
                    <p:cTn id="244" fill="hold">
                      <p:stCondLst>
                        <p:cond delay="indefinite"/>
                      </p:stCondLst>
                      <p:childTnLst>
                        <p:par>
                          <p:cTn id="245" fill="hold">
                            <p:stCondLst>
                              <p:cond delay="0"/>
                            </p:stCondLst>
                            <p:childTnLst>
                              <p:par>
                                <p:cTn id="246" nodeType="clickEffect" fill="hold" presetClass="entr" presetID="1">
                                  <p:stCondLst>
                                    <p:cond delay="0"/>
                                  </p:stCondLst>
                                  <p:childTnLst>
                                    <p:set>
                                      <p:cBhvr>
                                        <p:cTn id="247" dur="1" fill="hold">
                                          <p:stCondLst>
                                            <p:cond delay="0"/>
                                          </p:stCondLst>
                                        </p:cTn>
                                        <p:tgtEl>
                                          <p:spTgt spid="895"/>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8" name="TextShape 1"/>
          <p:cNvSpPr txBox="1"/>
          <p:nvPr/>
        </p:nvSpPr>
        <p:spPr>
          <a:xfrm>
            <a:off x="821880" y="203040"/>
            <a:ext cx="8269200" cy="1286640"/>
          </a:xfrm>
          <a:prstGeom prst="rect">
            <a:avLst/>
          </a:prstGeom>
          <a:noFill/>
          <a:ln>
            <a:noFill/>
          </a:ln>
        </p:spPr>
        <p:txBody>
          <a:bodyPr anchor="ctr">
            <a:normAutofit/>
          </a:bodyPr>
          <a:p>
            <a:pPr>
              <a:lnSpc>
                <a:spcPct val="100000"/>
              </a:lnSpc>
            </a:pPr>
            <a:r>
              <a:rPr b="1" lang="fr-FR" sz="2800" spc="-1" strike="noStrike">
                <a:solidFill>
                  <a:srgbClr val="002060"/>
                </a:solidFill>
                <a:latin typeface="Arial Black"/>
                <a:ea typeface="Arial Black"/>
              </a:rPr>
              <a:t>Evaluer les compétences travaillées et suivre la progression des élèves</a:t>
            </a:r>
            <a:endParaRPr b="0" lang="fr-FR" sz="2800" spc="-1" strike="noStrike">
              <a:solidFill>
                <a:srgbClr val="000000"/>
              </a:solidFill>
              <a:latin typeface="Calibri"/>
            </a:endParaRPr>
          </a:p>
        </p:txBody>
      </p:sp>
      <p:grpSp>
        <p:nvGrpSpPr>
          <p:cNvPr id="899" name="Group 2"/>
          <p:cNvGrpSpPr/>
          <p:nvPr/>
        </p:nvGrpSpPr>
        <p:grpSpPr>
          <a:xfrm>
            <a:off x="902520" y="199080"/>
            <a:ext cx="525240" cy="171360"/>
            <a:chOff x="902520" y="199080"/>
            <a:chExt cx="525240" cy="171360"/>
          </a:xfrm>
        </p:grpSpPr>
        <p:sp>
          <p:nvSpPr>
            <p:cNvPr id="900" name="CustomShape 3"/>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901" name="CustomShape 4"/>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pic>
        <p:nvPicPr>
          <p:cNvPr id="902" name="Image 44" descr=""/>
          <p:cNvPicPr/>
          <p:nvPr/>
        </p:nvPicPr>
        <p:blipFill>
          <a:blip r:embed="rId1"/>
          <a:stretch/>
        </p:blipFill>
        <p:spPr>
          <a:xfrm>
            <a:off x="315000" y="1490040"/>
            <a:ext cx="6361200" cy="4308120"/>
          </a:xfrm>
          <a:prstGeom prst="rect">
            <a:avLst/>
          </a:prstGeom>
          <a:ln w="22320">
            <a:solidFill>
              <a:schemeClr val="accent1">
                <a:lumMod val="75000"/>
              </a:schemeClr>
            </a:solidFill>
            <a:round/>
          </a:ln>
        </p:spPr>
      </p:pic>
      <p:sp>
        <p:nvSpPr>
          <p:cNvPr id="903" name="CustomShape 5"/>
          <p:cNvSpPr/>
          <p:nvPr/>
        </p:nvSpPr>
        <p:spPr>
          <a:xfrm rot="20360400">
            <a:off x="1829520" y="2835360"/>
            <a:ext cx="3967920" cy="639000"/>
          </a:xfrm>
          <a:prstGeom prst="rect">
            <a:avLst/>
          </a:prstGeom>
          <a:solidFill>
            <a:schemeClr val="accent3">
              <a:lumMod val="20000"/>
              <a:lumOff val="80000"/>
            </a:schemeClr>
          </a:solidFill>
          <a:ln>
            <a:solidFill>
              <a:schemeClr val="accent3">
                <a:lumMod val="50000"/>
              </a:schemeClr>
            </a:solidFill>
          </a:ln>
        </p:spPr>
        <p:style>
          <a:lnRef idx="0"/>
          <a:fillRef idx="0"/>
          <a:effectRef idx="0"/>
          <a:fontRef idx="minor"/>
        </p:style>
        <p:txBody>
          <a:bodyPr lIns="90000" rIns="90000" tIns="45000" bIns="45000"/>
          <a:p>
            <a:pPr algn="ctr">
              <a:lnSpc>
                <a:spcPct val="100000"/>
              </a:lnSpc>
            </a:pPr>
            <a:r>
              <a:rPr b="0" lang="fr-FR" sz="1800" spc="-1" strike="noStrike">
                <a:solidFill>
                  <a:srgbClr val="000000"/>
                </a:solidFill>
                <a:latin typeface="Calibri"/>
              </a:rPr>
              <a:t>Exemple d’outil d’organisation de l’enseignement de la technologie</a:t>
            </a:r>
            <a:endParaRPr b="0" lang="fr-FR" sz="1800" spc="-1" strike="noStrike">
              <a:latin typeface="Arial"/>
            </a:endParaRPr>
          </a:p>
        </p:txBody>
      </p:sp>
      <p:sp>
        <p:nvSpPr>
          <p:cNvPr id="904" name="CustomShape 6"/>
          <p:cNvSpPr/>
          <p:nvPr/>
        </p:nvSpPr>
        <p:spPr>
          <a:xfrm>
            <a:off x="1647360" y="1801800"/>
            <a:ext cx="7319520" cy="4419000"/>
          </a:xfrm>
          <a:prstGeom prst="rect">
            <a:avLst/>
          </a:prstGeom>
          <a:ln>
            <a:solidFill>
              <a:srgbClr val="46aac4"/>
            </a:solidFill>
            <a:round/>
          </a:ln>
          <a:effectLst>
            <a:outerShdw blurRad="40000" dir="5400000" dist="20000" rotWithShape="0">
              <a:srgbClr val="000000">
                <a:alpha val="38000"/>
              </a:srgbClr>
            </a:outerShdw>
          </a:effectLst>
        </p:spPr>
        <p:style>
          <a:lnRef idx="1">
            <a:schemeClr val="accent5"/>
          </a:lnRef>
          <a:fillRef idx="2">
            <a:schemeClr val="accent5"/>
          </a:fillRef>
          <a:effectRef idx="1">
            <a:schemeClr val="accent5"/>
          </a:effectRef>
          <a:fontRef idx="minor"/>
        </p:style>
        <p:txBody>
          <a:bodyPr lIns="90000" rIns="90000" tIns="45000" bIns="45000"/>
          <a:p>
            <a:pPr algn="just">
              <a:lnSpc>
                <a:spcPct val="115000"/>
              </a:lnSpc>
              <a:spcBef>
                <a:spcPts val="300"/>
              </a:spcBef>
            </a:pPr>
            <a:r>
              <a:rPr b="1" lang="fr-FR" sz="1800" spc="-1" strike="noStrike">
                <a:solidFill>
                  <a:srgbClr val="000000"/>
                </a:solidFill>
                <a:latin typeface="Calibri"/>
                <a:ea typeface="Calibri"/>
              </a:rPr>
              <a:t>Nécessité de constituer des outils de suivi pour :</a:t>
            </a:r>
            <a:endParaRPr b="0" lang="fr-FR" sz="1800" spc="-1" strike="noStrike">
              <a:latin typeface="Arial"/>
            </a:endParaRPr>
          </a:p>
          <a:p>
            <a:pPr marL="285840" indent="-285480" algn="just">
              <a:lnSpc>
                <a:spcPct val="115000"/>
              </a:lnSpc>
              <a:spcBef>
                <a:spcPts val="300"/>
              </a:spcBef>
              <a:buClr>
                <a:srgbClr val="000000"/>
              </a:buClr>
              <a:buFont typeface="Wingdings 3" charset="2"/>
              <a:buChar char=""/>
            </a:pPr>
            <a:r>
              <a:rPr b="1" lang="fr-FR" sz="1800" spc="-1" strike="noStrike">
                <a:solidFill>
                  <a:srgbClr val="000000"/>
                </a:solidFill>
                <a:latin typeface="Calibri"/>
                <a:ea typeface="Calibri"/>
              </a:rPr>
              <a:t>recenser</a:t>
            </a:r>
            <a:r>
              <a:rPr b="0" lang="fr-FR" sz="1800" spc="-1" strike="noStrike">
                <a:solidFill>
                  <a:srgbClr val="000000"/>
                </a:solidFill>
                <a:latin typeface="Calibri"/>
                <a:ea typeface="Calibri"/>
              </a:rPr>
              <a:t> les activités et </a:t>
            </a:r>
            <a:r>
              <a:rPr b="1" lang="fr-FR" sz="1800" spc="-1" strike="noStrike">
                <a:solidFill>
                  <a:srgbClr val="000000"/>
                </a:solidFill>
                <a:latin typeface="Calibri"/>
                <a:ea typeface="Calibri"/>
              </a:rPr>
              <a:t>les</a:t>
            </a:r>
            <a:r>
              <a:rPr b="0" lang="fr-FR" sz="1800" spc="-1" strike="noStrike">
                <a:solidFill>
                  <a:srgbClr val="000000"/>
                </a:solidFill>
                <a:latin typeface="Calibri"/>
                <a:ea typeface="Calibri"/>
              </a:rPr>
              <a:t> </a:t>
            </a:r>
            <a:r>
              <a:rPr b="1" lang="fr-FR" sz="1800" spc="-1" strike="noStrike">
                <a:solidFill>
                  <a:srgbClr val="000000"/>
                </a:solidFill>
                <a:latin typeface="Calibri"/>
                <a:ea typeface="Calibri"/>
              </a:rPr>
              <a:t>compétences travaillées </a:t>
            </a:r>
            <a:r>
              <a:rPr b="0" lang="fr-FR" sz="1800" spc="-1" strike="noStrike">
                <a:solidFill>
                  <a:srgbClr val="000000"/>
                </a:solidFill>
                <a:latin typeface="Calibri"/>
                <a:ea typeface="Calibri"/>
              </a:rPr>
              <a:t>au cours des projets, </a:t>
            </a:r>
            <a:endParaRPr b="0" lang="fr-FR" sz="1800" spc="-1" strike="noStrike">
              <a:latin typeface="Arial"/>
            </a:endParaRPr>
          </a:p>
          <a:p>
            <a:pPr marL="285840" indent="-285480" algn="just">
              <a:lnSpc>
                <a:spcPct val="115000"/>
              </a:lnSpc>
              <a:spcBef>
                <a:spcPts val="300"/>
              </a:spcBef>
              <a:buClr>
                <a:srgbClr val="000000"/>
              </a:buClr>
              <a:buFont typeface="Wingdings 3" charset="2"/>
              <a:buChar char=""/>
            </a:pPr>
            <a:r>
              <a:rPr b="1" lang="fr-FR" sz="1800" spc="-1" strike="noStrike">
                <a:solidFill>
                  <a:srgbClr val="000000"/>
                </a:solidFill>
                <a:latin typeface="Calibri"/>
                <a:ea typeface="Calibri"/>
              </a:rPr>
              <a:t>planifier les activités de projets </a:t>
            </a:r>
            <a:r>
              <a:rPr b="0" lang="fr-FR" sz="1800" spc="-1" strike="noStrike">
                <a:solidFill>
                  <a:srgbClr val="000000"/>
                </a:solidFill>
                <a:latin typeface="Calibri"/>
                <a:ea typeface="Calibri"/>
              </a:rPr>
              <a:t>et </a:t>
            </a:r>
            <a:r>
              <a:rPr b="1" lang="fr-FR" sz="1800" spc="-1" strike="noStrike">
                <a:solidFill>
                  <a:srgbClr val="000000"/>
                </a:solidFill>
                <a:latin typeface="Calibri"/>
                <a:ea typeface="Calibri"/>
              </a:rPr>
              <a:t>établir la progression des apprentissages </a:t>
            </a:r>
            <a:r>
              <a:rPr b="0" lang="fr-FR" sz="1800" spc="-1" strike="noStrike">
                <a:solidFill>
                  <a:srgbClr val="000000"/>
                </a:solidFill>
                <a:latin typeface="Calibri"/>
                <a:ea typeface="Calibri"/>
              </a:rPr>
              <a:t>au cours de l’année de troisième prépa-métiers.,</a:t>
            </a:r>
            <a:endParaRPr b="0" lang="fr-FR" sz="1800" spc="-1" strike="noStrike">
              <a:latin typeface="Arial"/>
            </a:endParaRPr>
          </a:p>
          <a:p>
            <a:pPr marL="285840" indent="-285480" algn="just">
              <a:lnSpc>
                <a:spcPct val="115000"/>
              </a:lnSpc>
              <a:spcBef>
                <a:spcPts val="300"/>
              </a:spcBef>
              <a:buClr>
                <a:srgbClr val="000000"/>
              </a:buClr>
              <a:buFont typeface="Wingdings 3" charset="2"/>
              <a:buChar char=""/>
            </a:pPr>
            <a:r>
              <a:rPr b="1" lang="fr-FR" sz="1800" spc="-1" strike="noStrike">
                <a:solidFill>
                  <a:srgbClr val="000000"/>
                </a:solidFill>
                <a:latin typeface="Calibri"/>
                <a:ea typeface="Calibri"/>
              </a:rPr>
              <a:t>analyser</a:t>
            </a:r>
            <a:r>
              <a:rPr b="0" lang="fr-FR" sz="1800" spc="-1" strike="noStrike">
                <a:solidFill>
                  <a:srgbClr val="000000"/>
                </a:solidFill>
                <a:latin typeface="Calibri"/>
                <a:ea typeface="Calibri"/>
              </a:rPr>
              <a:t> des données pour permettre </a:t>
            </a:r>
            <a:r>
              <a:rPr b="1" lang="fr-FR" sz="1800" spc="-1" strike="noStrike">
                <a:solidFill>
                  <a:srgbClr val="000000"/>
                </a:solidFill>
                <a:latin typeface="Calibri"/>
                <a:ea typeface="Calibri"/>
              </a:rPr>
              <a:t>l’évaluation des besoins</a:t>
            </a:r>
            <a:r>
              <a:rPr b="0" lang="fr-FR" sz="1800" spc="-1" strike="noStrike">
                <a:solidFill>
                  <a:srgbClr val="000000"/>
                </a:solidFill>
                <a:latin typeface="Calibri"/>
                <a:ea typeface="Calibri"/>
              </a:rPr>
              <a:t>, des progrès et du degré d’acquisition des savoirs et des compétences,</a:t>
            </a:r>
            <a:endParaRPr b="0" lang="fr-FR" sz="1800" spc="-1" strike="noStrike">
              <a:latin typeface="Arial"/>
            </a:endParaRPr>
          </a:p>
          <a:p>
            <a:pPr marL="285840" indent="-285480" algn="just">
              <a:lnSpc>
                <a:spcPct val="115000"/>
              </a:lnSpc>
              <a:spcBef>
                <a:spcPts val="300"/>
              </a:spcBef>
              <a:buClr>
                <a:srgbClr val="000000"/>
              </a:buClr>
              <a:buFont typeface="Wingdings 3" charset="2"/>
              <a:buChar char=""/>
            </a:pPr>
            <a:r>
              <a:rPr b="1" lang="fr-FR" sz="1800" spc="-1" strike="noStrike">
                <a:solidFill>
                  <a:srgbClr val="000000"/>
                </a:solidFill>
                <a:latin typeface="Calibri"/>
                <a:ea typeface="Calibri"/>
              </a:rPr>
              <a:t>analyser les réussites et les erreurs, concevoir et mettre en œuvre </a:t>
            </a:r>
            <a:r>
              <a:rPr b="0" lang="fr-FR" sz="1800" spc="-1" strike="noStrike">
                <a:solidFill>
                  <a:srgbClr val="000000"/>
                </a:solidFill>
                <a:latin typeface="Calibri"/>
                <a:ea typeface="Calibri"/>
              </a:rPr>
              <a:t>des activités de </a:t>
            </a:r>
            <a:r>
              <a:rPr b="1" lang="fr-FR" sz="1800" spc="-1" strike="noStrike">
                <a:solidFill>
                  <a:srgbClr val="000000"/>
                </a:solidFill>
                <a:latin typeface="Calibri"/>
                <a:ea typeface="Calibri"/>
              </a:rPr>
              <a:t>remédiation </a:t>
            </a:r>
            <a:r>
              <a:rPr b="0" lang="fr-FR" sz="1800" spc="-1" strike="noStrike">
                <a:solidFill>
                  <a:srgbClr val="000000"/>
                </a:solidFill>
                <a:latin typeface="Calibri"/>
                <a:ea typeface="Calibri"/>
              </a:rPr>
              <a:t>et de </a:t>
            </a:r>
            <a:r>
              <a:rPr b="1" lang="fr-FR" sz="1800" spc="-1" strike="noStrike">
                <a:solidFill>
                  <a:srgbClr val="000000"/>
                </a:solidFill>
                <a:latin typeface="Calibri"/>
                <a:ea typeface="Calibri"/>
              </a:rPr>
              <a:t>consolidation</a:t>
            </a:r>
            <a:r>
              <a:rPr b="0" lang="fr-FR" sz="1800" spc="-1" strike="noStrike">
                <a:solidFill>
                  <a:srgbClr val="000000"/>
                </a:solidFill>
                <a:latin typeface="Calibri"/>
                <a:ea typeface="Calibri"/>
              </a:rPr>
              <a:t> des acquis,</a:t>
            </a:r>
            <a:endParaRPr b="0" lang="fr-FR" sz="1800" spc="-1" strike="noStrike">
              <a:latin typeface="Arial"/>
            </a:endParaRPr>
          </a:p>
          <a:p>
            <a:pPr marL="285840" indent="-285480" algn="just">
              <a:lnSpc>
                <a:spcPct val="115000"/>
              </a:lnSpc>
              <a:spcBef>
                <a:spcPts val="300"/>
              </a:spcBef>
              <a:buClr>
                <a:srgbClr val="000000"/>
              </a:buClr>
              <a:buFont typeface="Wingdings 3" charset="2"/>
              <a:buChar char=""/>
            </a:pPr>
            <a:r>
              <a:rPr b="1" lang="fr-FR" sz="1800" spc="-1" strike="noStrike">
                <a:solidFill>
                  <a:srgbClr val="000000"/>
                </a:solidFill>
                <a:latin typeface="Calibri"/>
                <a:ea typeface="Calibri"/>
              </a:rPr>
              <a:t>attester de la maîtrise des compétences travaillées </a:t>
            </a:r>
            <a:r>
              <a:rPr b="0" lang="fr-FR" sz="1800" spc="-1" strike="noStrike">
                <a:solidFill>
                  <a:srgbClr val="000000"/>
                </a:solidFill>
                <a:latin typeface="Calibri"/>
                <a:ea typeface="Calibri"/>
              </a:rPr>
              <a:t>pour contribuer à la </a:t>
            </a:r>
            <a:r>
              <a:rPr b="1" lang="fr-FR" sz="1800" spc="-1" strike="noStrike">
                <a:solidFill>
                  <a:srgbClr val="000000"/>
                </a:solidFill>
                <a:latin typeface="Calibri"/>
                <a:ea typeface="Calibri"/>
              </a:rPr>
              <a:t>validation des huit composantes des cinq domaines du socle commun </a:t>
            </a:r>
            <a:r>
              <a:rPr b="0" lang="fr-FR" sz="1800" spc="-1" strike="noStrike">
                <a:solidFill>
                  <a:srgbClr val="000000"/>
                </a:solidFill>
                <a:latin typeface="Calibri"/>
                <a:ea typeface="Calibri"/>
              </a:rPr>
              <a:t>de connaissances, de compétences et de culture,</a:t>
            </a:r>
            <a:endParaRPr b="0" lang="fr-FR" sz="1800" spc="-1" strike="noStrike">
              <a:latin typeface="Arial"/>
            </a:endParaRPr>
          </a:p>
          <a:p>
            <a:pPr marL="285840" indent="-285480" algn="just">
              <a:lnSpc>
                <a:spcPct val="115000"/>
              </a:lnSpc>
              <a:spcBef>
                <a:spcPts val="300"/>
              </a:spcBef>
              <a:buClr>
                <a:srgbClr val="000000"/>
              </a:buClr>
              <a:buFont typeface="Wingdings 3" charset="2"/>
              <a:buChar char=""/>
            </a:pPr>
            <a:r>
              <a:rPr b="1" lang="fr-FR" sz="1800" spc="-1" strike="noStrike">
                <a:solidFill>
                  <a:srgbClr val="000000"/>
                </a:solidFill>
                <a:latin typeface="Calibri"/>
                <a:ea typeface="Calibri"/>
              </a:rPr>
              <a:t>assurer le suivi individuel élève</a:t>
            </a:r>
            <a:r>
              <a:rPr b="0" lang="fr-FR" sz="1800" spc="-1" strike="noStrike">
                <a:solidFill>
                  <a:srgbClr val="000000"/>
                </a:solidFill>
                <a:latin typeface="Calibri"/>
                <a:ea typeface="Calibri"/>
              </a:rPr>
              <a:t> </a:t>
            </a:r>
            <a:r>
              <a:rPr b="1" lang="fr-FR" sz="1800" spc="-1" strike="noStrike">
                <a:solidFill>
                  <a:srgbClr val="000000"/>
                </a:solidFill>
                <a:latin typeface="Calibri"/>
                <a:ea typeface="Calibri"/>
              </a:rPr>
              <a:t>et le suivi global de la classe </a:t>
            </a:r>
            <a:r>
              <a:rPr b="0" lang="fr-FR" sz="1800" spc="-1" strike="noStrike">
                <a:solidFill>
                  <a:srgbClr val="000000"/>
                </a:solidFill>
                <a:latin typeface="Calibri"/>
                <a:ea typeface="Calibri"/>
              </a:rPr>
              <a:t>des compétences travaillées…</a:t>
            </a:r>
            <a:endParaRPr b="0" lang="fr-FR" sz="1800" spc="-1" strike="noStrike">
              <a:latin typeface="Arial"/>
            </a:endParaRPr>
          </a:p>
        </p:txBody>
      </p:sp>
      <p:sp>
        <p:nvSpPr>
          <p:cNvPr id="905" name="CustomShape 7"/>
          <p:cNvSpPr/>
          <p:nvPr/>
        </p:nvSpPr>
        <p:spPr>
          <a:xfrm>
            <a:off x="6190560" y="1276920"/>
            <a:ext cx="1282320" cy="594360"/>
          </a:xfrm>
          <a:prstGeom prst="ellipse">
            <a:avLst/>
          </a:prstGeom>
          <a:ln>
            <a:noFill/>
          </a:ln>
          <a:effectLst>
            <a:outerShdw blurRad="40000" dir="5400000" dist="23000" rotWithShape="0">
              <a:srgbClr val="000000">
                <a:alpha val="35000"/>
              </a:srgbClr>
            </a:outerShdw>
          </a:effectLst>
        </p:spPr>
        <p:style>
          <a:lnRef idx="0">
            <a:schemeClr val="accent2"/>
          </a:lnRef>
          <a:fillRef idx="3">
            <a:schemeClr val="accent2"/>
          </a:fillRef>
          <a:effectRef idx="3">
            <a:schemeClr val="accent2"/>
          </a:effectRef>
          <a:fontRef idx="minor"/>
        </p:style>
        <p:txBody>
          <a:bodyPr lIns="90000" rIns="90000" tIns="45000" bIns="45000" anchor="ctr"/>
          <a:p>
            <a:pPr algn="ctr">
              <a:lnSpc>
                <a:spcPct val="100000"/>
              </a:lnSpc>
            </a:pPr>
            <a:r>
              <a:rPr b="1" lang="fr-FR" sz="2400" spc="-1" strike="noStrike">
                <a:solidFill>
                  <a:srgbClr val="002060"/>
                </a:solidFill>
                <a:latin typeface="Calibri"/>
              </a:rPr>
              <a:t>SC3C</a:t>
            </a:r>
            <a:endParaRPr b="0" lang="fr-FR" sz="2400" spc="-1" strike="noStrike">
              <a:latin typeface="Arial"/>
            </a:endParaRPr>
          </a:p>
        </p:txBody>
      </p:sp>
    </p:spTree>
  </p:cSld>
  <p:timing>
    <p:tnLst>
      <p:par>
        <p:cTn id="248" dur="indefinite" restart="never" nodeType="tmRoot">
          <p:childTnLst>
            <p:seq>
              <p:cTn id="249" dur="indefinite" nodeType="mainSeq">
                <p:childTnLst>
                  <p:par>
                    <p:cTn id="250" fill="hold">
                      <p:stCondLst>
                        <p:cond delay="indefinite"/>
                      </p:stCondLst>
                      <p:childTnLst>
                        <p:par>
                          <p:cTn id="251" fill="hold">
                            <p:stCondLst>
                              <p:cond delay="0"/>
                            </p:stCondLst>
                            <p:childTnLst>
                              <p:par>
                                <p:cTn id="252" nodeType="clickEffect" fill="hold" presetClass="entr" presetID="1">
                                  <p:stCondLst>
                                    <p:cond delay="0"/>
                                  </p:stCondLst>
                                  <p:childTnLst>
                                    <p:set>
                                      <p:cBhvr>
                                        <p:cTn id="253" dur="1" fill="hold">
                                          <p:stCondLst>
                                            <p:cond delay="0"/>
                                          </p:stCondLst>
                                        </p:cTn>
                                        <p:tgtEl>
                                          <p:spTgt spid="902"/>
                                        </p:tgtEl>
                                        <p:attrNameLst>
                                          <p:attrName>style.visibility</p:attrName>
                                        </p:attrNameLst>
                                      </p:cBhvr>
                                      <p:to>
                                        <p:strVal val="visible"/>
                                      </p:to>
                                    </p:set>
                                  </p:childTnLst>
                                </p:cTn>
                              </p:par>
                            </p:childTnLst>
                          </p:cTn>
                        </p:par>
                      </p:childTnLst>
                    </p:cTn>
                  </p:par>
                  <p:par>
                    <p:cTn id="254" fill="hold">
                      <p:stCondLst>
                        <p:cond delay="indefinite"/>
                      </p:stCondLst>
                      <p:childTnLst>
                        <p:par>
                          <p:cTn id="255" fill="hold">
                            <p:stCondLst>
                              <p:cond delay="0"/>
                            </p:stCondLst>
                            <p:childTnLst>
                              <p:par>
                                <p:cTn id="256" nodeType="clickEffect" fill="hold" presetClass="entr" presetID="1">
                                  <p:stCondLst>
                                    <p:cond delay="0"/>
                                  </p:stCondLst>
                                  <p:childTnLst>
                                    <p:set>
                                      <p:cBhvr>
                                        <p:cTn id="257" dur="1" fill="hold">
                                          <p:stCondLst>
                                            <p:cond delay="0"/>
                                          </p:stCondLst>
                                        </p:cTn>
                                        <p:tgtEl>
                                          <p:spTgt spid="903"/>
                                        </p:tgtEl>
                                        <p:attrNameLst>
                                          <p:attrName>style.visibility</p:attrName>
                                        </p:attrNameLst>
                                      </p:cBhvr>
                                      <p:to>
                                        <p:strVal val="visible"/>
                                      </p:to>
                                    </p:set>
                                  </p:childTnLst>
                                </p:cTn>
                              </p:par>
                            </p:childTnLst>
                          </p:cTn>
                        </p:par>
                      </p:childTnLst>
                    </p:cTn>
                  </p:par>
                  <p:par>
                    <p:cTn id="258" fill="hold">
                      <p:stCondLst>
                        <p:cond delay="indefinite"/>
                      </p:stCondLst>
                      <p:childTnLst>
                        <p:par>
                          <p:cTn id="259" fill="hold">
                            <p:stCondLst>
                              <p:cond delay="0"/>
                            </p:stCondLst>
                            <p:childTnLst>
                              <p:par>
                                <p:cTn id="260" nodeType="clickEffect" fill="hold" presetClass="entr" presetID="1">
                                  <p:stCondLst>
                                    <p:cond delay="0"/>
                                  </p:stCondLst>
                                  <p:childTnLst>
                                    <p:set>
                                      <p:cBhvr>
                                        <p:cTn id="261" dur="1" fill="hold">
                                          <p:stCondLst>
                                            <p:cond delay="0"/>
                                          </p:stCondLst>
                                        </p:cTn>
                                        <p:tgtEl>
                                          <p:spTgt spid="905"/>
                                        </p:tgtEl>
                                        <p:attrNameLst>
                                          <p:attrName>style.visibility</p:attrName>
                                        </p:attrNameLst>
                                      </p:cBhvr>
                                      <p:to>
                                        <p:strVal val="visible"/>
                                      </p:to>
                                    </p:set>
                                  </p:childTnLst>
                                </p:cTn>
                              </p:par>
                            </p:childTnLst>
                          </p:cTn>
                        </p:par>
                      </p:childTnLst>
                    </p:cTn>
                  </p:par>
                  <p:par>
                    <p:cTn id="262" fill="hold">
                      <p:stCondLst>
                        <p:cond delay="indefinite"/>
                      </p:stCondLst>
                      <p:childTnLst>
                        <p:par>
                          <p:cTn id="263" fill="hold">
                            <p:stCondLst>
                              <p:cond delay="0"/>
                            </p:stCondLst>
                            <p:childTnLst>
                              <p:par>
                                <p:cTn id="264" nodeType="clickEffect" fill="hold" presetClass="entr" presetID="1">
                                  <p:stCondLst>
                                    <p:cond delay="0"/>
                                  </p:stCondLst>
                                  <p:childTnLst>
                                    <p:set>
                                      <p:cBhvr>
                                        <p:cTn id="265" dur="1" fill="hold">
                                          <p:stCondLst>
                                            <p:cond delay="0"/>
                                          </p:stCondLst>
                                        </p:cTn>
                                        <p:tgtEl>
                                          <p:spTgt spid="90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6" name="TextShape 1"/>
          <p:cNvSpPr txBox="1"/>
          <p:nvPr/>
        </p:nvSpPr>
        <p:spPr>
          <a:xfrm>
            <a:off x="3011040" y="313920"/>
            <a:ext cx="5590080" cy="2005920"/>
          </a:xfrm>
          <a:prstGeom prst="rect">
            <a:avLst/>
          </a:prstGeom>
          <a:noFill/>
          <a:ln>
            <a:noFill/>
          </a:ln>
        </p:spPr>
        <p:txBody>
          <a:bodyPr anchor="ctr"/>
          <a:p>
            <a:pPr>
              <a:lnSpc>
                <a:spcPct val="100000"/>
              </a:lnSpc>
            </a:pPr>
            <a:r>
              <a:rPr b="1" lang="fr-FR" sz="3200" spc="-1" strike="noStrike">
                <a:solidFill>
                  <a:srgbClr val="00a6be"/>
                </a:solidFill>
                <a:latin typeface="Arial Black"/>
                <a:ea typeface="Arial Black"/>
              </a:rPr>
              <a:t>Vade mecum </a:t>
            </a:r>
            <a:br/>
            <a:r>
              <a:rPr b="1" lang="fr-FR" sz="3200" spc="-1" strike="noStrike">
                <a:solidFill>
                  <a:srgbClr val="00a6be"/>
                </a:solidFill>
                <a:latin typeface="Arial Black"/>
                <a:ea typeface="Arial Black"/>
              </a:rPr>
              <a:t>et m@gistère</a:t>
            </a:r>
            <a:endParaRPr b="0" lang="fr-FR" sz="3200" spc="-1" strike="noStrike">
              <a:solidFill>
                <a:srgbClr val="000000"/>
              </a:solidFill>
              <a:latin typeface="Calibri"/>
            </a:endParaRPr>
          </a:p>
        </p:txBody>
      </p:sp>
      <p:sp>
        <p:nvSpPr>
          <p:cNvPr id="907" name="TextShape 2"/>
          <p:cNvSpPr txBox="1"/>
          <p:nvPr/>
        </p:nvSpPr>
        <p:spPr>
          <a:xfrm>
            <a:off x="8249760" y="6391080"/>
            <a:ext cx="351000" cy="364680"/>
          </a:xfrm>
          <a:prstGeom prst="rect">
            <a:avLst/>
          </a:prstGeom>
          <a:noFill/>
          <a:ln>
            <a:noFill/>
          </a:ln>
        </p:spPr>
        <p:txBody>
          <a:bodyPr anchor="ctr"/>
          <a:p>
            <a:pPr algn="r">
              <a:lnSpc>
                <a:spcPct val="100000"/>
              </a:lnSpc>
            </a:pPr>
            <a:fld id="{358D9F8A-F556-4B60-BF05-3D1C43AD6ADB}" type="slidenum">
              <a:rPr b="1" lang="fr-FR" sz="1000" spc="-1" strike="noStrike">
                <a:solidFill>
                  <a:srgbClr val="000000"/>
                </a:solidFill>
                <a:latin typeface="Calibri"/>
              </a:rPr>
              <a:t>&lt;numéro&gt;</a:t>
            </a:fld>
            <a:endParaRPr b="0" lang="fr-FR" sz="1000" spc="-1" strike="noStrike">
              <a:latin typeface="Times New Roman"/>
            </a:endParaRPr>
          </a:p>
        </p:txBody>
      </p:sp>
      <p:sp>
        <p:nvSpPr>
          <p:cNvPr id="908" name="TextShape 3"/>
          <p:cNvSpPr txBox="1"/>
          <p:nvPr/>
        </p:nvSpPr>
        <p:spPr>
          <a:xfrm>
            <a:off x="3011040" y="2492640"/>
            <a:ext cx="5589720" cy="3442680"/>
          </a:xfrm>
          <a:prstGeom prst="rect">
            <a:avLst/>
          </a:prstGeom>
          <a:noFill/>
          <a:ln>
            <a:noFill/>
          </a:ln>
        </p:spPr>
        <p:txBody>
          <a:bodyPr>
            <a:normAutofit/>
          </a:bodyPr>
          <a:p>
            <a:pPr>
              <a:lnSpc>
                <a:spcPct val="100000"/>
              </a:lnSpc>
              <a:spcBef>
                <a:spcPts val="300"/>
              </a:spcBef>
            </a:pPr>
            <a:r>
              <a:rPr b="1" lang="fr-FR" sz="1500" spc="-1" strike="noStrike">
                <a:solidFill>
                  <a:srgbClr val="000000"/>
                </a:solidFill>
                <a:latin typeface="Arial"/>
                <a:ea typeface="Arial"/>
              </a:rPr>
              <a:t>Module 1 : Développer des pratiques pédagogiques au profit des élèves de 3</a:t>
            </a:r>
            <a:r>
              <a:rPr b="1" lang="fr-FR" sz="1500" spc="-1" strike="noStrike" baseline="30000">
                <a:solidFill>
                  <a:srgbClr val="000000"/>
                </a:solidFill>
                <a:latin typeface="Arial"/>
                <a:ea typeface="Arial"/>
              </a:rPr>
              <a:t>e</a:t>
            </a:r>
            <a:r>
              <a:rPr b="1" lang="fr-FR" sz="1500" spc="-1" strike="noStrike">
                <a:solidFill>
                  <a:srgbClr val="000000"/>
                </a:solidFill>
                <a:latin typeface="Arial"/>
                <a:ea typeface="Arial"/>
              </a:rPr>
              <a:t> prépa-métiers : 7 fiches </a:t>
            </a:r>
            <a:endParaRPr b="0" lang="fr-FR" sz="1500" spc="-1" strike="noStrike">
              <a:solidFill>
                <a:srgbClr val="000000"/>
              </a:solidFill>
              <a:latin typeface="Arial"/>
            </a:endParaRPr>
          </a:p>
          <a:p>
            <a:pPr>
              <a:lnSpc>
                <a:spcPct val="100000"/>
              </a:lnSpc>
              <a:spcBef>
                <a:spcPts val="300"/>
              </a:spcBef>
            </a:pPr>
            <a:endParaRPr b="0" lang="fr-FR" sz="15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Identifier les caractéristiques d’une implantation en collège ou en lycée.</a:t>
            </a:r>
            <a:endParaRPr b="0" lang="fr-FR" sz="15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Mettre en œuvre une pédagogie de projet. </a:t>
            </a:r>
            <a:endParaRPr b="0" lang="fr-FR" sz="15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Impliquer tous les enseignements à la découverte des métiers et des formations professionnelles. </a:t>
            </a:r>
            <a:endParaRPr b="0" lang="fr-FR" sz="15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Aborder en concertation l'enseignement des sciences et de la technologie. </a:t>
            </a:r>
            <a:endParaRPr b="0" lang="fr-FR" sz="15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Développer les usages du numérique. </a:t>
            </a:r>
            <a:r>
              <a:rPr b="0" i="1" lang="fr-FR" sz="1300" spc="-1" strike="noStrike">
                <a:solidFill>
                  <a:srgbClr val="000000"/>
                </a:solidFill>
                <a:latin typeface="Arial"/>
                <a:ea typeface="Arial"/>
              </a:rPr>
              <a:t>(dans la classe et au service de la découverte des métiers et des formations professionnelles) </a:t>
            </a:r>
            <a:endParaRPr b="0" lang="fr-FR" sz="13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Évaluer des compétences. </a:t>
            </a:r>
            <a:endParaRPr b="0" lang="fr-FR" sz="15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Valider le socle commun de connaissances, de compétences et de culture. </a:t>
            </a:r>
            <a:r>
              <a:rPr b="0" i="1" lang="fr-FR" sz="1300" spc="-1" strike="noStrike">
                <a:solidFill>
                  <a:srgbClr val="000000"/>
                </a:solidFill>
                <a:latin typeface="Arial"/>
                <a:ea typeface="Arial"/>
              </a:rPr>
              <a:t>(horizon commun à tous les élèves de collège)</a:t>
            </a:r>
            <a:endParaRPr b="0" lang="fr-FR" sz="1300" spc="-1" strike="noStrike">
              <a:solidFill>
                <a:srgbClr val="000000"/>
              </a:solidFill>
              <a:latin typeface="Arial"/>
            </a:endParaRPr>
          </a:p>
          <a:p>
            <a:pPr>
              <a:lnSpc>
                <a:spcPct val="100000"/>
              </a:lnSpc>
              <a:spcBef>
                <a:spcPts val="261"/>
              </a:spcBef>
            </a:pPr>
            <a:endParaRPr b="0" lang="fr-FR" sz="1300" spc="-1" strike="noStrike">
              <a:solidFill>
                <a:srgbClr val="000000"/>
              </a:solidFill>
              <a:latin typeface="Arial"/>
            </a:endParaRPr>
          </a:p>
        </p:txBody>
      </p:sp>
      <p:sp>
        <p:nvSpPr>
          <p:cNvPr id="909" name="CustomShape 4"/>
          <p:cNvSpPr/>
          <p:nvPr/>
        </p:nvSpPr>
        <p:spPr>
          <a:xfrm>
            <a:off x="155520" y="-144360"/>
            <a:ext cx="304560" cy="304560"/>
          </a:xfrm>
          <a:prstGeom prst="rect">
            <a:avLst/>
          </a:prstGeom>
          <a:noFill/>
          <a:ln>
            <a:noFill/>
          </a:ln>
        </p:spPr>
        <p:style>
          <a:lnRef idx="0"/>
          <a:fillRef idx="0"/>
          <a:effectRef idx="0"/>
          <a:fontRef idx="minor"/>
        </p:style>
      </p:sp>
      <p:sp>
        <p:nvSpPr>
          <p:cNvPr id="910" name="CustomShape 5"/>
          <p:cNvSpPr/>
          <p:nvPr/>
        </p:nvSpPr>
        <p:spPr>
          <a:xfrm>
            <a:off x="307800" y="7920"/>
            <a:ext cx="304560" cy="304560"/>
          </a:xfrm>
          <a:prstGeom prst="rect">
            <a:avLst/>
          </a:prstGeom>
          <a:noFill/>
          <a:ln>
            <a:noFill/>
          </a:ln>
        </p:spPr>
        <p:style>
          <a:lnRef idx="0"/>
          <a:fillRef idx="0"/>
          <a:effectRef idx="0"/>
          <a:fontRef idx="minor"/>
        </p:style>
      </p:sp>
      <p:sp>
        <p:nvSpPr>
          <p:cNvPr id="911" name="CustomShape 6"/>
          <p:cNvSpPr/>
          <p:nvPr/>
        </p:nvSpPr>
        <p:spPr>
          <a:xfrm>
            <a:off x="307800" y="2797920"/>
            <a:ext cx="2039040" cy="1461960"/>
          </a:xfrm>
          <a:prstGeom prst="rect">
            <a:avLst/>
          </a:prstGeom>
          <a:noFill/>
          <a:ln>
            <a:noFill/>
          </a:ln>
        </p:spPr>
        <p:style>
          <a:lnRef idx="0"/>
          <a:fillRef idx="0"/>
          <a:effectRef idx="0"/>
          <a:fontRef idx="minor"/>
        </p:style>
        <p:txBody>
          <a:bodyPr lIns="90000" rIns="90000" tIns="45000" bIns="45000"/>
          <a:p>
            <a:pPr algn="ctr">
              <a:lnSpc>
                <a:spcPct val="100000"/>
              </a:lnSpc>
            </a:pPr>
            <a:r>
              <a:rPr b="1" lang="fr-FR" sz="1800" spc="-1" strike="noStrike">
                <a:solidFill>
                  <a:srgbClr val="ffffff"/>
                </a:solidFill>
                <a:latin typeface="Calibri"/>
              </a:rPr>
              <a:t>Acquisition du socle commun de connaissance , de compétence et de culture </a:t>
            </a:r>
            <a:endParaRPr b="0" lang="fr-FR" sz="1800" spc="-1" strike="noStrike">
              <a:latin typeface="Arial"/>
            </a:endParaRPr>
          </a:p>
        </p:txBody>
      </p:sp>
    </p:spTree>
  </p:cSld>
  <p:timing>
    <p:tnLst>
      <p:par>
        <p:cTn id="266" dur="indefinite" restart="never" nodeType="tmRoot">
          <p:childTnLst>
            <p:seq>
              <p:cTn id="267" dur="indefinite"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2" name="TextShape 1"/>
          <p:cNvSpPr txBox="1"/>
          <p:nvPr/>
        </p:nvSpPr>
        <p:spPr>
          <a:xfrm>
            <a:off x="3011040" y="313920"/>
            <a:ext cx="5590080" cy="2005920"/>
          </a:xfrm>
          <a:prstGeom prst="rect">
            <a:avLst/>
          </a:prstGeom>
          <a:noFill/>
          <a:ln>
            <a:noFill/>
          </a:ln>
        </p:spPr>
        <p:txBody>
          <a:bodyPr anchor="ctr"/>
          <a:p>
            <a:pPr>
              <a:lnSpc>
                <a:spcPct val="100000"/>
              </a:lnSpc>
            </a:pPr>
            <a:r>
              <a:rPr b="1" lang="fr-FR" sz="3200" spc="-1" strike="noStrike">
                <a:solidFill>
                  <a:srgbClr val="00a6be"/>
                </a:solidFill>
                <a:latin typeface="Arial Black"/>
                <a:ea typeface="Arial Black"/>
              </a:rPr>
              <a:t>Vade mecum </a:t>
            </a:r>
            <a:br/>
            <a:r>
              <a:rPr b="1" lang="fr-FR" sz="3200" spc="-1" strike="noStrike">
                <a:solidFill>
                  <a:srgbClr val="00a6be"/>
                </a:solidFill>
                <a:latin typeface="Arial Black"/>
                <a:ea typeface="Arial Black"/>
              </a:rPr>
              <a:t>et m@gistère</a:t>
            </a:r>
            <a:endParaRPr b="0" lang="fr-FR" sz="3200" spc="-1" strike="noStrike">
              <a:solidFill>
                <a:srgbClr val="000000"/>
              </a:solidFill>
              <a:latin typeface="Calibri"/>
            </a:endParaRPr>
          </a:p>
        </p:txBody>
      </p:sp>
      <p:sp>
        <p:nvSpPr>
          <p:cNvPr id="913" name="TextShape 2"/>
          <p:cNvSpPr txBox="1"/>
          <p:nvPr/>
        </p:nvSpPr>
        <p:spPr>
          <a:xfrm>
            <a:off x="8249760" y="6391080"/>
            <a:ext cx="351000" cy="364680"/>
          </a:xfrm>
          <a:prstGeom prst="rect">
            <a:avLst/>
          </a:prstGeom>
          <a:noFill/>
          <a:ln>
            <a:noFill/>
          </a:ln>
        </p:spPr>
        <p:txBody>
          <a:bodyPr anchor="ctr"/>
          <a:p>
            <a:pPr algn="r">
              <a:lnSpc>
                <a:spcPct val="100000"/>
              </a:lnSpc>
            </a:pPr>
            <a:fld id="{6573DD29-1062-4EAC-8843-89030DCE33FC}" type="slidenum">
              <a:rPr b="1" lang="fr-FR" sz="1000" spc="-1" strike="noStrike">
                <a:solidFill>
                  <a:srgbClr val="000000"/>
                </a:solidFill>
                <a:latin typeface="Calibri"/>
              </a:rPr>
              <a:t>&lt;numéro&gt;</a:t>
            </a:fld>
            <a:endParaRPr b="0" lang="fr-FR" sz="1000" spc="-1" strike="noStrike">
              <a:latin typeface="Times New Roman"/>
            </a:endParaRPr>
          </a:p>
        </p:txBody>
      </p:sp>
      <p:sp>
        <p:nvSpPr>
          <p:cNvPr id="914" name="TextShape 3"/>
          <p:cNvSpPr txBox="1"/>
          <p:nvPr/>
        </p:nvSpPr>
        <p:spPr>
          <a:xfrm>
            <a:off x="3011040" y="2492640"/>
            <a:ext cx="5589720" cy="3442680"/>
          </a:xfrm>
          <a:prstGeom prst="rect">
            <a:avLst/>
          </a:prstGeom>
          <a:noFill/>
          <a:ln>
            <a:noFill/>
          </a:ln>
        </p:spPr>
        <p:txBody>
          <a:bodyPr>
            <a:normAutofit/>
          </a:bodyPr>
          <a:p>
            <a:pPr>
              <a:lnSpc>
                <a:spcPct val="100000"/>
              </a:lnSpc>
              <a:spcBef>
                <a:spcPts val="300"/>
              </a:spcBef>
            </a:pPr>
            <a:r>
              <a:rPr b="1" lang="fr-FR" sz="1500" spc="-1" strike="noStrike">
                <a:solidFill>
                  <a:srgbClr val="000000"/>
                </a:solidFill>
                <a:latin typeface="Arial"/>
                <a:ea typeface="Arial"/>
              </a:rPr>
              <a:t>Module 2 : concevoir et formaliser le projet pédagogique de la classe : 5 fiches</a:t>
            </a:r>
            <a:endParaRPr b="0" lang="fr-FR" sz="1500" spc="-1" strike="noStrike">
              <a:solidFill>
                <a:srgbClr val="000000"/>
              </a:solidFill>
              <a:latin typeface="Arial"/>
            </a:endParaRPr>
          </a:p>
          <a:p>
            <a:pPr>
              <a:lnSpc>
                <a:spcPct val="100000"/>
              </a:lnSpc>
              <a:spcBef>
                <a:spcPts val="300"/>
              </a:spcBef>
            </a:pPr>
            <a:endParaRPr b="0" lang="fr-FR" sz="15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Définir le fil rouge, l'agenda de l’année, la planification des temps forts et activités. </a:t>
            </a:r>
            <a:endParaRPr b="0" lang="fr-FR" sz="15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Envisager l'apport des prix, concours ou challenges.</a:t>
            </a:r>
            <a:endParaRPr b="0" lang="fr-FR" sz="15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Concevoir le projet pédagogique de la classe. </a:t>
            </a:r>
            <a:endParaRPr b="0" lang="fr-FR" sz="15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Personnaliser les parcours, mettre en œuvre la différenciation pédagogique. </a:t>
            </a:r>
            <a:r>
              <a:rPr b="0" lang="fr-FR" sz="1500" spc="-1" strike="sngStrike">
                <a:solidFill>
                  <a:srgbClr val="000000"/>
                </a:solidFill>
                <a:latin typeface="Arial"/>
                <a:ea typeface="Arial"/>
              </a:rPr>
              <a:t> </a:t>
            </a:r>
            <a:r>
              <a:rPr b="0" lang="fr-FR" sz="1500" spc="-1" strike="noStrike">
                <a:solidFill>
                  <a:srgbClr val="000000"/>
                </a:solidFill>
                <a:latin typeface="Arial"/>
                <a:ea typeface="Arial"/>
              </a:rPr>
              <a:t> </a:t>
            </a:r>
            <a:endParaRPr b="0" lang="fr-FR" sz="1500" spc="-1" strike="noStrike">
              <a:solidFill>
                <a:srgbClr val="000000"/>
              </a:solidFill>
              <a:latin typeface="Arial"/>
            </a:endParaRPr>
          </a:p>
          <a:p>
            <a:pPr marL="285840" indent="-285480">
              <a:lnSpc>
                <a:spcPct val="100000"/>
              </a:lnSpc>
              <a:spcBef>
                <a:spcPts val="300"/>
              </a:spcBef>
              <a:buClr>
                <a:srgbClr val="000000"/>
              </a:buClr>
              <a:buFont typeface="Arial"/>
              <a:buChar char="•"/>
            </a:pPr>
            <a:r>
              <a:rPr b="0" lang="fr-FR" sz="1500" spc="-1" strike="noStrike">
                <a:solidFill>
                  <a:srgbClr val="000000"/>
                </a:solidFill>
                <a:latin typeface="Arial"/>
                <a:ea typeface="Arial"/>
              </a:rPr>
              <a:t>Formaliser le projet pédagogique de la classe et des élèves</a:t>
            </a:r>
            <a:endParaRPr b="0" lang="fr-FR" sz="1500" spc="-1" strike="noStrike">
              <a:solidFill>
                <a:srgbClr val="000000"/>
              </a:solidFill>
              <a:latin typeface="Arial"/>
            </a:endParaRPr>
          </a:p>
          <a:p>
            <a:pPr>
              <a:lnSpc>
                <a:spcPct val="100000"/>
              </a:lnSpc>
              <a:spcBef>
                <a:spcPts val="300"/>
              </a:spcBef>
            </a:pPr>
            <a:endParaRPr b="0" lang="fr-FR" sz="1500" spc="-1" strike="noStrike">
              <a:solidFill>
                <a:srgbClr val="000000"/>
              </a:solidFill>
              <a:latin typeface="Arial"/>
            </a:endParaRPr>
          </a:p>
          <a:p>
            <a:pPr>
              <a:lnSpc>
                <a:spcPct val="100000"/>
              </a:lnSpc>
              <a:spcBef>
                <a:spcPts val="300"/>
              </a:spcBef>
            </a:pPr>
            <a:r>
              <a:rPr b="0" lang="fr-FR" sz="1500" spc="-1" strike="noStrike">
                <a:solidFill>
                  <a:srgbClr val="000000"/>
                </a:solidFill>
                <a:latin typeface="Arial"/>
                <a:ea typeface="Arial"/>
              </a:rPr>
              <a:t>Annexe - Convention de partenariat entre un collège ou un lycée siège d'une 3e PRÉPA-MÉTIERS et un collège, un lycée ou un CFA.</a:t>
            </a:r>
            <a:endParaRPr b="0" lang="fr-FR" sz="1500" spc="-1" strike="noStrike">
              <a:solidFill>
                <a:srgbClr val="000000"/>
              </a:solidFill>
              <a:latin typeface="Arial"/>
            </a:endParaRPr>
          </a:p>
        </p:txBody>
      </p:sp>
      <p:sp>
        <p:nvSpPr>
          <p:cNvPr id="915" name="CustomShape 4"/>
          <p:cNvSpPr/>
          <p:nvPr/>
        </p:nvSpPr>
        <p:spPr>
          <a:xfrm>
            <a:off x="155520" y="-144360"/>
            <a:ext cx="304560" cy="304560"/>
          </a:xfrm>
          <a:prstGeom prst="rect">
            <a:avLst/>
          </a:prstGeom>
          <a:noFill/>
          <a:ln>
            <a:noFill/>
          </a:ln>
        </p:spPr>
        <p:style>
          <a:lnRef idx="0"/>
          <a:fillRef idx="0"/>
          <a:effectRef idx="0"/>
          <a:fontRef idx="minor"/>
        </p:style>
      </p:sp>
      <p:sp>
        <p:nvSpPr>
          <p:cNvPr id="916" name="CustomShape 5"/>
          <p:cNvSpPr/>
          <p:nvPr/>
        </p:nvSpPr>
        <p:spPr>
          <a:xfrm>
            <a:off x="307800" y="7920"/>
            <a:ext cx="304560" cy="304560"/>
          </a:xfrm>
          <a:prstGeom prst="rect">
            <a:avLst/>
          </a:prstGeom>
          <a:noFill/>
          <a:ln>
            <a:noFill/>
          </a:ln>
        </p:spPr>
        <p:style>
          <a:lnRef idx="0"/>
          <a:fillRef idx="0"/>
          <a:effectRef idx="0"/>
          <a:fontRef idx="minor"/>
        </p:style>
      </p:sp>
      <p:pic>
        <p:nvPicPr>
          <p:cNvPr id="917" name="image" descr=""/>
          <p:cNvPicPr/>
          <p:nvPr/>
        </p:nvPicPr>
        <p:blipFill>
          <a:blip r:embed="rId1"/>
          <a:stretch/>
        </p:blipFill>
        <p:spPr>
          <a:xfrm>
            <a:off x="419400" y="1873080"/>
            <a:ext cx="1914120" cy="1433520"/>
          </a:xfrm>
          <a:prstGeom prst="rect">
            <a:avLst/>
          </a:prstGeom>
          <a:ln>
            <a:noFill/>
          </a:ln>
        </p:spPr>
      </p:pic>
      <p:sp>
        <p:nvSpPr>
          <p:cNvPr id="918" name="CustomShape 6"/>
          <p:cNvSpPr/>
          <p:nvPr/>
        </p:nvSpPr>
        <p:spPr>
          <a:xfrm>
            <a:off x="419400" y="3807720"/>
            <a:ext cx="1914120" cy="1187640"/>
          </a:xfrm>
          <a:prstGeom prst="rect">
            <a:avLst/>
          </a:prstGeom>
          <a:noFill/>
          <a:ln>
            <a:noFill/>
          </a:ln>
        </p:spPr>
        <p:style>
          <a:lnRef idx="0"/>
          <a:fillRef idx="0"/>
          <a:effectRef idx="0"/>
          <a:fontRef idx="minor"/>
        </p:style>
        <p:txBody>
          <a:bodyPr lIns="90000" rIns="90000" tIns="45000" bIns="45000"/>
          <a:p>
            <a:pPr algn="ctr">
              <a:lnSpc>
                <a:spcPct val="100000"/>
              </a:lnSpc>
            </a:pPr>
            <a:r>
              <a:rPr b="1" lang="fr-FR" sz="1800" spc="-1" strike="noStrike">
                <a:solidFill>
                  <a:srgbClr val="ffffff"/>
                </a:solidFill>
                <a:latin typeface="Calibri"/>
              </a:rPr>
              <a:t>Convention de partenariat et annexe pédagogique </a:t>
            </a:r>
            <a:endParaRPr b="0" lang="fr-FR" sz="1800" spc="-1" strike="noStrike">
              <a:latin typeface="Arial"/>
            </a:endParaRPr>
          </a:p>
        </p:txBody>
      </p:sp>
    </p:spTree>
  </p:cSld>
  <p:timing>
    <p:tnLst>
      <p:par>
        <p:cTn id="268" dur="indefinite" restart="never" nodeType="tmRoot">
          <p:childTnLst>
            <p:seq>
              <p:cTn id="269" dur="indefinite"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9" name="TextShape 1"/>
          <p:cNvSpPr txBox="1"/>
          <p:nvPr/>
        </p:nvSpPr>
        <p:spPr>
          <a:xfrm>
            <a:off x="3011040" y="313920"/>
            <a:ext cx="5590080" cy="2005920"/>
          </a:xfrm>
          <a:prstGeom prst="rect">
            <a:avLst/>
          </a:prstGeom>
          <a:noFill/>
          <a:ln>
            <a:noFill/>
          </a:ln>
        </p:spPr>
        <p:txBody>
          <a:bodyPr anchor="ctr"/>
          <a:p>
            <a:pPr>
              <a:lnSpc>
                <a:spcPct val="100000"/>
              </a:lnSpc>
            </a:pPr>
            <a:r>
              <a:rPr b="1" lang="fr-FR" sz="3200" spc="-1" strike="noStrike">
                <a:solidFill>
                  <a:srgbClr val="00a6be"/>
                </a:solidFill>
                <a:latin typeface="Arial Black"/>
                <a:ea typeface="Arial Black"/>
              </a:rPr>
              <a:t>Vade mecum </a:t>
            </a:r>
            <a:br/>
            <a:r>
              <a:rPr b="1" lang="fr-FR" sz="3200" spc="-1" strike="noStrike">
                <a:solidFill>
                  <a:srgbClr val="00a6be"/>
                </a:solidFill>
                <a:latin typeface="Arial Black"/>
                <a:ea typeface="Arial Black"/>
              </a:rPr>
              <a:t>et m@gistère</a:t>
            </a:r>
            <a:endParaRPr b="0" lang="fr-FR" sz="3200" spc="-1" strike="noStrike">
              <a:solidFill>
                <a:srgbClr val="000000"/>
              </a:solidFill>
              <a:latin typeface="Calibri"/>
            </a:endParaRPr>
          </a:p>
        </p:txBody>
      </p:sp>
      <p:sp>
        <p:nvSpPr>
          <p:cNvPr id="920" name="TextShape 2"/>
          <p:cNvSpPr txBox="1"/>
          <p:nvPr/>
        </p:nvSpPr>
        <p:spPr>
          <a:xfrm>
            <a:off x="8249760" y="6391080"/>
            <a:ext cx="351000" cy="364680"/>
          </a:xfrm>
          <a:prstGeom prst="rect">
            <a:avLst/>
          </a:prstGeom>
          <a:noFill/>
          <a:ln>
            <a:noFill/>
          </a:ln>
        </p:spPr>
        <p:txBody>
          <a:bodyPr anchor="ctr"/>
          <a:p>
            <a:pPr algn="r">
              <a:lnSpc>
                <a:spcPct val="100000"/>
              </a:lnSpc>
            </a:pPr>
            <a:fld id="{AC5E8035-A44B-45E7-A998-97D12B4DE13B}" type="slidenum">
              <a:rPr b="1" lang="fr-FR" sz="1000" spc="-1" strike="noStrike">
                <a:solidFill>
                  <a:srgbClr val="000000"/>
                </a:solidFill>
                <a:latin typeface="Calibri"/>
              </a:rPr>
              <a:t>&lt;numéro&gt;</a:t>
            </a:fld>
            <a:endParaRPr b="0" lang="fr-FR" sz="1000" spc="-1" strike="noStrike">
              <a:latin typeface="Times New Roman"/>
            </a:endParaRPr>
          </a:p>
        </p:txBody>
      </p:sp>
      <p:sp>
        <p:nvSpPr>
          <p:cNvPr id="921" name="TextShape 3"/>
          <p:cNvSpPr txBox="1"/>
          <p:nvPr/>
        </p:nvSpPr>
        <p:spPr>
          <a:xfrm>
            <a:off x="3011040" y="2492640"/>
            <a:ext cx="5589720" cy="3442680"/>
          </a:xfrm>
          <a:prstGeom prst="rect">
            <a:avLst/>
          </a:prstGeom>
          <a:noFill/>
          <a:ln>
            <a:noFill/>
          </a:ln>
        </p:spPr>
        <p:txBody>
          <a:bodyPr>
            <a:normAutofit/>
          </a:bodyPr>
          <a:p>
            <a:pPr>
              <a:lnSpc>
                <a:spcPct val="100000"/>
              </a:lnSpc>
              <a:spcBef>
                <a:spcPts val="300"/>
              </a:spcBef>
            </a:pPr>
            <a:r>
              <a:rPr b="1" lang="fr-FR" sz="1500" spc="-1" strike="noStrike">
                <a:solidFill>
                  <a:srgbClr val="000000"/>
                </a:solidFill>
                <a:latin typeface="Arial"/>
                <a:ea typeface="Arial"/>
              </a:rPr>
              <a:t>Module 3 : mettre en œuvre la découverte des métiers et des formations professionnelles : 3 fiches</a:t>
            </a:r>
            <a:endParaRPr b="0" lang="fr-FR" sz="1500" spc="-1" strike="noStrike">
              <a:solidFill>
                <a:srgbClr val="000000"/>
              </a:solidFill>
              <a:latin typeface="Arial"/>
            </a:endParaRPr>
          </a:p>
          <a:p>
            <a:pPr>
              <a:lnSpc>
                <a:spcPct val="100000"/>
              </a:lnSpc>
              <a:spcBef>
                <a:spcPts val="300"/>
              </a:spcBef>
            </a:pPr>
            <a:endParaRPr b="0" lang="fr-FR" sz="1500" spc="-1" strike="noStrike">
              <a:solidFill>
                <a:srgbClr val="000000"/>
              </a:solidFill>
              <a:latin typeface="Arial"/>
            </a:endParaRPr>
          </a:p>
          <a:p>
            <a:pPr>
              <a:lnSpc>
                <a:spcPct val="100000"/>
              </a:lnSpc>
              <a:spcBef>
                <a:spcPts val="300"/>
              </a:spcBef>
            </a:pPr>
            <a:r>
              <a:rPr b="0" lang="fr-FR" sz="1500" spc="-1" strike="noStrike">
                <a:solidFill>
                  <a:srgbClr val="000000"/>
                </a:solidFill>
                <a:latin typeface="Arial"/>
                <a:ea typeface="Arial"/>
              </a:rPr>
              <a:t>Mettre en œuvre la découverte des métiers et des formations professionnelles. </a:t>
            </a:r>
            <a:endParaRPr b="0" lang="fr-FR" sz="1500" spc="-1" strike="noStrike">
              <a:solidFill>
                <a:srgbClr val="000000"/>
              </a:solidFill>
              <a:latin typeface="Arial"/>
            </a:endParaRPr>
          </a:p>
          <a:p>
            <a:pPr>
              <a:lnSpc>
                <a:spcPct val="100000"/>
              </a:lnSpc>
              <a:spcBef>
                <a:spcPts val="300"/>
              </a:spcBef>
            </a:pPr>
            <a:r>
              <a:rPr b="0" lang="fr-FR" sz="1500" spc="-1" strike="noStrike">
                <a:solidFill>
                  <a:srgbClr val="000000"/>
                </a:solidFill>
                <a:latin typeface="Arial"/>
                <a:ea typeface="Arial"/>
              </a:rPr>
              <a:t>Mettre en œuvre la découverte professionnelle des métiers en entreprise. </a:t>
            </a:r>
            <a:endParaRPr b="0" lang="fr-FR" sz="1500" spc="-1" strike="noStrike">
              <a:solidFill>
                <a:srgbClr val="000000"/>
              </a:solidFill>
              <a:latin typeface="Arial"/>
            </a:endParaRPr>
          </a:p>
          <a:p>
            <a:pPr>
              <a:lnSpc>
                <a:spcPct val="100000"/>
              </a:lnSpc>
              <a:spcBef>
                <a:spcPts val="300"/>
              </a:spcBef>
            </a:pPr>
            <a:r>
              <a:rPr b="0" lang="fr-FR" sz="1500" spc="-1" strike="noStrike">
                <a:solidFill>
                  <a:srgbClr val="000000"/>
                </a:solidFill>
                <a:latin typeface="Arial"/>
                <a:ea typeface="Arial"/>
              </a:rPr>
              <a:t>Découvrir l'apprentissage. </a:t>
            </a:r>
            <a:endParaRPr b="0" lang="fr-FR" sz="1500" spc="-1" strike="noStrike">
              <a:solidFill>
                <a:srgbClr val="000000"/>
              </a:solidFill>
              <a:latin typeface="Arial"/>
            </a:endParaRPr>
          </a:p>
          <a:p>
            <a:pPr>
              <a:lnSpc>
                <a:spcPct val="100000"/>
              </a:lnSpc>
              <a:spcBef>
                <a:spcPts val="300"/>
              </a:spcBef>
            </a:pPr>
            <a:endParaRPr b="0" lang="fr-FR" sz="1500" spc="-1" strike="noStrike">
              <a:solidFill>
                <a:srgbClr val="000000"/>
              </a:solidFill>
              <a:latin typeface="Arial"/>
            </a:endParaRPr>
          </a:p>
          <a:p>
            <a:pPr>
              <a:lnSpc>
                <a:spcPct val="100000"/>
              </a:lnSpc>
              <a:spcBef>
                <a:spcPts val="300"/>
              </a:spcBef>
            </a:pPr>
            <a:endParaRPr b="0" lang="fr-FR" sz="1500" spc="-1" strike="noStrike">
              <a:solidFill>
                <a:srgbClr val="000000"/>
              </a:solidFill>
              <a:latin typeface="Arial"/>
            </a:endParaRPr>
          </a:p>
        </p:txBody>
      </p:sp>
      <p:sp>
        <p:nvSpPr>
          <p:cNvPr id="922" name="CustomShape 4"/>
          <p:cNvSpPr/>
          <p:nvPr/>
        </p:nvSpPr>
        <p:spPr>
          <a:xfrm>
            <a:off x="155520" y="-144360"/>
            <a:ext cx="304560" cy="304560"/>
          </a:xfrm>
          <a:prstGeom prst="rect">
            <a:avLst/>
          </a:prstGeom>
          <a:noFill/>
          <a:ln>
            <a:noFill/>
          </a:ln>
        </p:spPr>
        <p:style>
          <a:lnRef idx="0"/>
          <a:fillRef idx="0"/>
          <a:effectRef idx="0"/>
          <a:fontRef idx="minor"/>
        </p:style>
      </p:sp>
      <p:sp>
        <p:nvSpPr>
          <p:cNvPr id="923" name="CustomShape 5"/>
          <p:cNvSpPr/>
          <p:nvPr/>
        </p:nvSpPr>
        <p:spPr>
          <a:xfrm>
            <a:off x="307800" y="7920"/>
            <a:ext cx="304560" cy="304560"/>
          </a:xfrm>
          <a:prstGeom prst="rect">
            <a:avLst/>
          </a:prstGeom>
          <a:noFill/>
          <a:ln>
            <a:noFill/>
          </a:ln>
        </p:spPr>
        <p:style>
          <a:lnRef idx="0"/>
          <a:fillRef idx="0"/>
          <a:effectRef idx="0"/>
          <a:fontRef idx="minor"/>
        </p:style>
      </p:sp>
      <p:sp>
        <p:nvSpPr>
          <p:cNvPr id="924" name="CustomShape 6"/>
          <p:cNvSpPr/>
          <p:nvPr/>
        </p:nvSpPr>
        <p:spPr>
          <a:xfrm>
            <a:off x="307800" y="2320560"/>
            <a:ext cx="2011680" cy="2010600"/>
          </a:xfrm>
          <a:prstGeom prst="rect">
            <a:avLst/>
          </a:prstGeom>
          <a:noFill/>
          <a:ln>
            <a:noFill/>
          </a:ln>
        </p:spPr>
        <p:style>
          <a:lnRef idx="0"/>
          <a:fillRef idx="0"/>
          <a:effectRef idx="0"/>
          <a:fontRef idx="minor"/>
        </p:style>
        <p:txBody>
          <a:bodyPr lIns="90000" rIns="90000" tIns="45000" bIns="45000"/>
          <a:p>
            <a:pPr algn="ctr">
              <a:lnSpc>
                <a:spcPct val="100000"/>
              </a:lnSpc>
            </a:pPr>
            <a:r>
              <a:rPr b="1" lang="fr-FR" sz="1800" spc="-1" strike="noStrike">
                <a:solidFill>
                  <a:srgbClr val="ffffff"/>
                </a:solidFill>
                <a:latin typeface="Calibri"/>
              </a:rPr>
              <a:t>Une découverte des métiers et des formations professionnelles qui contribue au à la construction du projet d’oriention</a:t>
            </a:r>
            <a:endParaRPr b="0" lang="fr-FR" sz="1800" spc="-1" strike="noStrike">
              <a:latin typeface="Arial"/>
            </a:endParaRPr>
          </a:p>
        </p:txBody>
      </p:sp>
    </p:spTree>
  </p:cSld>
  <p:timing>
    <p:tnLst>
      <p:par>
        <p:cTn id="270" dur="indefinite" restart="never" nodeType="tmRoot">
          <p:childTnLst>
            <p:seq>
              <p:cTn id="271" dur="indefinite"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5" name="TextShape 1"/>
          <p:cNvSpPr txBox="1"/>
          <p:nvPr/>
        </p:nvSpPr>
        <p:spPr>
          <a:xfrm>
            <a:off x="3011040" y="313920"/>
            <a:ext cx="5590080" cy="2005920"/>
          </a:xfrm>
          <a:prstGeom prst="rect">
            <a:avLst/>
          </a:prstGeom>
          <a:noFill/>
          <a:ln>
            <a:noFill/>
          </a:ln>
        </p:spPr>
        <p:txBody>
          <a:bodyPr anchor="ctr"/>
          <a:p>
            <a:pPr>
              <a:lnSpc>
                <a:spcPct val="100000"/>
              </a:lnSpc>
            </a:pPr>
            <a:r>
              <a:rPr b="1" lang="fr-FR" sz="3200" spc="-1" strike="noStrike">
                <a:solidFill>
                  <a:srgbClr val="00a6be"/>
                </a:solidFill>
                <a:latin typeface="Arial Black"/>
                <a:ea typeface="Arial Black"/>
              </a:rPr>
              <a:t>Vade mecum </a:t>
            </a:r>
            <a:br/>
            <a:r>
              <a:rPr b="1" lang="fr-FR" sz="3200" spc="-1" strike="noStrike">
                <a:solidFill>
                  <a:srgbClr val="00a6be"/>
                </a:solidFill>
                <a:latin typeface="Arial Black"/>
                <a:ea typeface="Arial Black"/>
              </a:rPr>
              <a:t>et m@gistère</a:t>
            </a:r>
            <a:endParaRPr b="0" lang="fr-FR" sz="3200" spc="-1" strike="noStrike">
              <a:solidFill>
                <a:srgbClr val="000000"/>
              </a:solidFill>
              <a:latin typeface="Calibri"/>
            </a:endParaRPr>
          </a:p>
        </p:txBody>
      </p:sp>
      <p:sp>
        <p:nvSpPr>
          <p:cNvPr id="926" name="TextShape 2"/>
          <p:cNvSpPr txBox="1"/>
          <p:nvPr/>
        </p:nvSpPr>
        <p:spPr>
          <a:xfrm>
            <a:off x="8249760" y="6391080"/>
            <a:ext cx="351000" cy="364680"/>
          </a:xfrm>
          <a:prstGeom prst="rect">
            <a:avLst/>
          </a:prstGeom>
          <a:noFill/>
          <a:ln>
            <a:noFill/>
          </a:ln>
        </p:spPr>
        <p:txBody>
          <a:bodyPr anchor="ctr"/>
          <a:p>
            <a:pPr algn="r">
              <a:lnSpc>
                <a:spcPct val="100000"/>
              </a:lnSpc>
            </a:pPr>
            <a:fld id="{170D77D1-4BD6-499D-A819-EFD0BF135606}" type="slidenum">
              <a:rPr b="1" lang="fr-FR" sz="1000" spc="-1" strike="noStrike">
                <a:solidFill>
                  <a:srgbClr val="000000"/>
                </a:solidFill>
                <a:latin typeface="Calibri"/>
              </a:rPr>
              <a:t>&lt;numéro&gt;</a:t>
            </a:fld>
            <a:endParaRPr b="0" lang="fr-FR" sz="1000" spc="-1" strike="noStrike">
              <a:latin typeface="Times New Roman"/>
            </a:endParaRPr>
          </a:p>
        </p:txBody>
      </p:sp>
      <p:sp>
        <p:nvSpPr>
          <p:cNvPr id="927" name="TextShape 3"/>
          <p:cNvSpPr txBox="1"/>
          <p:nvPr/>
        </p:nvSpPr>
        <p:spPr>
          <a:xfrm>
            <a:off x="3011040" y="2492640"/>
            <a:ext cx="5589720" cy="3442680"/>
          </a:xfrm>
          <a:prstGeom prst="rect">
            <a:avLst/>
          </a:prstGeom>
          <a:noFill/>
          <a:ln>
            <a:noFill/>
          </a:ln>
        </p:spPr>
        <p:txBody>
          <a:bodyPr>
            <a:normAutofit/>
          </a:bodyPr>
          <a:p>
            <a:pPr>
              <a:lnSpc>
                <a:spcPct val="100000"/>
              </a:lnSpc>
              <a:spcBef>
                <a:spcPts val="300"/>
              </a:spcBef>
            </a:pPr>
            <a:r>
              <a:rPr b="1" lang="fr-FR" sz="1500" spc="-1" strike="noStrike">
                <a:solidFill>
                  <a:srgbClr val="000000"/>
                </a:solidFill>
                <a:latin typeface="Arial"/>
                <a:ea typeface="Arial"/>
              </a:rPr>
              <a:t>Module 4 : accompagner l’élève dans son projet d’orientation : 3 fiches </a:t>
            </a:r>
            <a:endParaRPr b="0" lang="fr-FR" sz="1500" spc="-1" strike="noStrike">
              <a:solidFill>
                <a:srgbClr val="000000"/>
              </a:solidFill>
              <a:latin typeface="Arial"/>
            </a:endParaRPr>
          </a:p>
          <a:p>
            <a:pPr>
              <a:lnSpc>
                <a:spcPct val="100000"/>
              </a:lnSpc>
              <a:spcBef>
                <a:spcPts val="300"/>
              </a:spcBef>
            </a:pPr>
            <a:endParaRPr b="0" lang="fr-FR" sz="1500" spc="-1" strike="noStrike">
              <a:solidFill>
                <a:srgbClr val="000000"/>
              </a:solidFill>
              <a:latin typeface="Arial"/>
            </a:endParaRPr>
          </a:p>
          <a:p>
            <a:pPr>
              <a:lnSpc>
                <a:spcPct val="100000"/>
              </a:lnSpc>
              <a:spcBef>
                <a:spcPts val="300"/>
              </a:spcBef>
            </a:pPr>
            <a:r>
              <a:rPr b="0" lang="fr-FR" sz="1500" spc="-1" strike="noStrike">
                <a:solidFill>
                  <a:srgbClr val="000000"/>
                </a:solidFill>
                <a:latin typeface="Arial"/>
                <a:ea typeface="Arial"/>
              </a:rPr>
              <a:t>Assurer le rôle de professeur principal et le rôle de professeur référent chargé de suivre quelques élèves.</a:t>
            </a:r>
            <a:endParaRPr b="0" lang="fr-FR" sz="1500" spc="-1" strike="noStrike">
              <a:solidFill>
                <a:srgbClr val="000000"/>
              </a:solidFill>
              <a:latin typeface="Arial"/>
            </a:endParaRPr>
          </a:p>
          <a:p>
            <a:pPr>
              <a:lnSpc>
                <a:spcPct val="100000"/>
              </a:lnSpc>
              <a:spcBef>
                <a:spcPts val="300"/>
              </a:spcBef>
            </a:pPr>
            <a:r>
              <a:rPr b="0" lang="fr-FR" sz="1500" spc="-1" strike="noStrike">
                <a:solidFill>
                  <a:srgbClr val="000000"/>
                </a:solidFill>
                <a:latin typeface="Arial"/>
                <a:ea typeface="Arial"/>
              </a:rPr>
              <a:t>Accompagner le projet d'orientation de chaque l'élève. </a:t>
            </a:r>
            <a:endParaRPr b="0" lang="fr-FR" sz="1500" spc="-1" strike="noStrike">
              <a:solidFill>
                <a:srgbClr val="000000"/>
              </a:solidFill>
              <a:latin typeface="Arial"/>
            </a:endParaRPr>
          </a:p>
          <a:p>
            <a:pPr>
              <a:lnSpc>
                <a:spcPct val="100000"/>
              </a:lnSpc>
              <a:spcBef>
                <a:spcPts val="300"/>
              </a:spcBef>
            </a:pPr>
            <a:r>
              <a:rPr b="0" lang="fr-FR" sz="1500" spc="-1" strike="noStrike">
                <a:solidFill>
                  <a:srgbClr val="000000"/>
                </a:solidFill>
                <a:latin typeface="Arial"/>
                <a:ea typeface="Arial"/>
              </a:rPr>
              <a:t>Instaurer le portfolio numérique "Folios" pour chaque élève. </a:t>
            </a:r>
            <a:endParaRPr b="0" lang="fr-FR" sz="1500" spc="-1" strike="noStrike">
              <a:solidFill>
                <a:srgbClr val="000000"/>
              </a:solidFill>
              <a:latin typeface="Arial"/>
            </a:endParaRPr>
          </a:p>
          <a:p>
            <a:pPr>
              <a:lnSpc>
                <a:spcPct val="100000"/>
              </a:lnSpc>
              <a:spcBef>
                <a:spcPts val="300"/>
              </a:spcBef>
            </a:pPr>
            <a:endParaRPr b="0" lang="fr-FR" sz="1500" spc="-1" strike="noStrike">
              <a:solidFill>
                <a:srgbClr val="000000"/>
              </a:solidFill>
              <a:latin typeface="Arial"/>
            </a:endParaRPr>
          </a:p>
        </p:txBody>
      </p:sp>
      <p:sp>
        <p:nvSpPr>
          <p:cNvPr id="928" name="CustomShape 4"/>
          <p:cNvSpPr/>
          <p:nvPr/>
        </p:nvSpPr>
        <p:spPr>
          <a:xfrm>
            <a:off x="155520" y="-144360"/>
            <a:ext cx="304560" cy="304560"/>
          </a:xfrm>
          <a:prstGeom prst="rect">
            <a:avLst/>
          </a:prstGeom>
          <a:noFill/>
          <a:ln>
            <a:noFill/>
          </a:ln>
        </p:spPr>
        <p:style>
          <a:lnRef idx="0"/>
          <a:fillRef idx="0"/>
          <a:effectRef idx="0"/>
          <a:fontRef idx="minor"/>
        </p:style>
      </p:sp>
      <p:sp>
        <p:nvSpPr>
          <p:cNvPr id="929" name="CustomShape 5"/>
          <p:cNvSpPr/>
          <p:nvPr/>
        </p:nvSpPr>
        <p:spPr>
          <a:xfrm>
            <a:off x="307800" y="7920"/>
            <a:ext cx="304560" cy="304560"/>
          </a:xfrm>
          <a:prstGeom prst="rect">
            <a:avLst/>
          </a:prstGeom>
          <a:noFill/>
          <a:ln>
            <a:noFill/>
          </a:ln>
        </p:spPr>
        <p:style>
          <a:lnRef idx="0"/>
          <a:fillRef idx="0"/>
          <a:effectRef idx="0"/>
          <a:fontRef idx="minor"/>
        </p:style>
      </p:sp>
      <p:pic>
        <p:nvPicPr>
          <p:cNvPr id="930" name="Image 6" descr=""/>
          <p:cNvPicPr/>
          <p:nvPr/>
        </p:nvPicPr>
        <p:blipFill>
          <a:blip r:embed="rId1"/>
          <a:stretch/>
        </p:blipFill>
        <p:spPr>
          <a:xfrm>
            <a:off x="460440" y="2743200"/>
            <a:ext cx="1461960" cy="1465200"/>
          </a:xfrm>
          <a:prstGeom prst="rect">
            <a:avLst/>
          </a:prstGeom>
          <a:ln>
            <a:noFill/>
          </a:ln>
        </p:spPr>
      </p:pic>
    </p:spTree>
  </p:cSld>
  <p:timing>
    <p:tnLst>
      <p:par>
        <p:cTn id="272" dur="indefinite" restart="never" nodeType="tmRoot">
          <p:childTnLst>
            <p:seq>
              <p:cTn id="273" dur="indefinite"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timing>
    <p:tnLst>
      <p:par>
        <p:cTn id="274" dur="indefinite" restart="never" nodeType="tmRoot">
          <p:childTnLst>
            <p:seq>
              <p:cTn id="275"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CustomShape 1"/>
          <p:cNvSpPr/>
          <p:nvPr/>
        </p:nvSpPr>
        <p:spPr>
          <a:xfrm>
            <a:off x="1779840" y="1497600"/>
            <a:ext cx="5616360" cy="4832640"/>
          </a:xfrm>
          <a:prstGeom prst="ellipse">
            <a:avLst/>
          </a:prstGeom>
          <a:noFill/>
          <a:ln w="38160">
            <a:solidFill>
              <a:schemeClr val="tx1"/>
            </a:solidFill>
            <a:round/>
          </a:ln>
        </p:spPr>
        <p:style>
          <a:lnRef idx="0"/>
          <a:fillRef idx="0"/>
          <a:effectRef idx="0"/>
          <a:fontRef idx="minor"/>
        </p:style>
      </p:sp>
      <p:sp>
        <p:nvSpPr>
          <p:cNvPr id="426" name="TextShape 2"/>
          <p:cNvSpPr txBox="1"/>
          <p:nvPr/>
        </p:nvSpPr>
        <p:spPr>
          <a:xfrm>
            <a:off x="1428120" y="15480"/>
            <a:ext cx="7674120" cy="694440"/>
          </a:xfrm>
          <a:prstGeom prst="rect">
            <a:avLst/>
          </a:prstGeom>
          <a:noFill/>
          <a:ln>
            <a:noFill/>
          </a:ln>
        </p:spPr>
        <p:txBody>
          <a:bodyPr anchor="ctr">
            <a:normAutofit/>
          </a:bodyPr>
          <a:p>
            <a:pPr>
              <a:lnSpc>
                <a:spcPct val="100000"/>
              </a:lnSpc>
            </a:pPr>
            <a:r>
              <a:rPr b="1" lang="fr-FR" sz="2400" spc="-1" strike="noStrike">
                <a:solidFill>
                  <a:srgbClr val="404040"/>
                </a:solidFill>
                <a:latin typeface="Arial Black"/>
                <a:ea typeface="Arial Black"/>
              </a:rPr>
              <a:t>une organisation spécifique des enseignements</a:t>
            </a:r>
            <a:endParaRPr b="0" lang="fr-FR" sz="2400" spc="-1" strike="noStrike">
              <a:solidFill>
                <a:srgbClr val="000000"/>
              </a:solidFill>
              <a:latin typeface="Calibri"/>
            </a:endParaRPr>
          </a:p>
        </p:txBody>
      </p:sp>
      <p:sp>
        <p:nvSpPr>
          <p:cNvPr id="427" name="TextShape 3"/>
          <p:cNvSpPr txBox="1"/>
          <p:nvPr/>
        </p:nvSpPr>
        <p:spPr>
          <a:xfrm>
            <a:off x="8150040" y="6391080"/>
            <a:ext cx="450000" cy="364680"/>
          </a:xfrm>
          <a:prstGeom prst="rect">
            <a:avLst/>
          </a:prstGeom>
          <a:noFill/>
          <a:ln>
            <a:noFill/>
          </a:ln>
        </p:spPr>
        <p:txBody>
          <a:bodyPr anchor="ctr"/>
          <a:p>
            <a:pPr algn="r">
              <a:lnSpc>
                <a:spcPct val="100000"/>
              </a:lnSpc>
            </a:pPr>
            <a:fld id="{B863D819-B6A5-4AEE-A02D-2C24DD2EB0DC}"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428" name="Group 4"/>
          <p:cNvGrpSpPr/>
          <p:nvPr/>
        </p:nvGrpSpPr>
        <p:grpSpPr>
          <a:xfrm>
            <a:off x="902520" y="269640"/>
            <a:ext cx="525240" cy="171360"/>
            <a:chOff x="902520" y="269640"/>
            <a:chExt cx="525240" cy="171360"/>
          </a:xfrm>
        </p:grpSpPr>
        <p:sp>
          <p:nvSpPr>
            <p:cNvPr id="429" name="CustomShape 5"/>
            <p:cNvSpPr/>
            <p:nvPr/>
          </p:nvSpPr>
          <p:spPr>
            <a:xfrm>
              <a:off x="902520" y="26964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430" name="CustomShape 6"/>
            <p:cNvSpPr/>
            <p:nvPr/>
          </p:nvSpPr>
          <p:spPr>
            <a:xfrm>
              <a:off x="943920" y="35568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431" name="CustomShape 7"/>
          <p:cNvSpPr/>
          <p:nvPr/>
        </p:nvSpPr>
        <p:spPr>
          <a:xfrm>
            <a:off x="2662920" y="5680080"/>
            <a:ext cx="3892680" cy="790920"/>
          </a:xfrm>
          <a:prstGeom prst="rect">
            <a:avLst/>
          </a:prstGeom>
          <a:solidFill>
            <a:schemeClr val="bg2">
              <a:lumMod val="50000"/>
            </a:schemeClr>
          </a:solidFill>
          <a:ln>
            <a:noFill/>
          </a:ln>
        </p:spPr>
        <p:style>
          <a:lnRef idx="0"/>
          <a:fillRef idx="0"/>
          <a:effectRef idx="0"/>
          <a:fontRef idx="minor"/>
        </p:style>
        <p:txBody>
          <a:bodyPr lIns="90000" rIns="90000" tIns="45000" bIns="45000"/>
          <a:p>
            <a:pPr>
              <a:lnSpc>
                <a:spcPct val="100000"/>
              </a:lnSpc>
            </a:pPr>
            <a:r>
              <a:rPr b="1" lang="fr-FR" sz="1800" spc="-1" strike="noStrike">
                <a:solidFill>
                  <a:srgbClr val="000000"/>
                </a:solidFill>
                <a:latin typeface="Arial"/>
              </a:rPr>
              <a:t>Des temps de formation</a:t>
            </a:r>
            <a:endParaRPr b="0" lang="fr-FR" sz="1800" spc="-1" strike="noStrike">
              <a:latin typeface="Arial"/>
            </a:endParaRPr>
          </a:p>
          <a:p>
            <a:pPr>
              <a:lnSpc>
                <a:spcPct val="100000"/>
              </a:lnSpc>
            </a:pPr>
            <a:r>
              <a:rPr b="1" lang="fr-FR" sz="1400" spc="-1" strike="noStrike">
                <a:solidFill>
                  <a:srgbClr val="000000"/>
                </a:solidFill>
                <a:latin typeface="Arial"/>
              </a:rPr>
              <a:t> </a:t>
            </a:r>
            <a:r>
              <a:rPr b="1" lang="fr-FR" sz="1400" spc="-1" strike="noStrike">
                <a:solidFill>
                  <a:srgbClr val="000000"/>
                </a:solidFill>
                <a:latin typeface="Arial"/>
              </a:rPr>
              <a:t>- en milieu scolaire</a:t>
            </a:r>
            <a:endParaRPr b="0" lang="fr-FR" sz="1400" spc="-1" strike="noStrike">
              <a:latin typeface="Arial"/>
            </a:endParaRPr>
          </a:p>
          <a:p>
            <a:pPr>
              <a:lnSpc>
                <a:spcPct val="100000"/>
              </a:lnSpc>
            </a:pPr>
            <a:r>
              <a:rPr b="1" lang="fr-FR" sz="1400" spc="-1" strike="noStrike">
                <a:solidFill>
                  <a:srgbClr val="000000"/>
                </a:solidFill>
                <a:latin typeface="Arial"/>
              </a:rPr>
              <a:t> </a:t>
            </a:r>
            <a:r>
              <a:rPr b="1" lang="fr-FR" sz="1400" spc="-1" strike="noStrike">
                <a:solidFill>
                  <a:srgbClr val="000000"/>
                </a:solidFill>
                <a:latin typeface="Arial"/>
              </a:rPr>
              <a:t>- au sein d’environnements professionnels</a:t>
            </a:r>
            <a:endParaRPr b="0" lang="fr-FR" sz="1400" spc="-1" strike="noStrike">
              <a:latin typeface="Arial"/>
            </a:endParaRPr>
          </a:p>
        </p:txBody>
      </p:sp>
      <p:sp>
        <p:nvSpPr>
          <p:cNvPr id="432" name="CustomShape 8"/>
          <p:cNvSpPr/>
          <p:nvPr/>
        </p:nvSpPr>
        <p:spPr>
          <a:xfrm>
            <a:off x="268200" y="2289600"/>
            <a:ext cx="1996920" cy="913320"/>
          </a:xfrm>
          <a:prstGeom prst="rect">
            <a:avLst/>
          </a:prstGeom>
          <a:solidFill>
            <a:srgbClr val="f9f437"/>
          </a:solidFill>
          <a:ln>
            <a:noFill/>
          </a:ln>
        </p:spPr>
        <p:style>
          <a:lnRef idx="0"/>
          <a:fillRef idx="0"/>
          <a:effectRef idx="0"/>
          <a:fontRef idx="minor"/>
        </p:style>
        <p:txBody>
          <a:bodyPr lIns="90000" rIns="90000" tIns="45000" bIns="45000"/>
          <a:p>
            <a:pPr>
              <a:lnSpc>
                <a:spcPct val="100000"/>
              </a:lnSpc>
            </a:pPr>
            <a:r>
              <a:rPr b="1" lang="fr-FR" sz="1800" spc="-1" strike="noStrike">
                <a:solidFill>
                  <a:srgbClr val="000000"/>
                </a:solidFill>
                <a:latin typeface="Arial"/>
              </a:rPr>
              <a:t>Enseignements disciplinaires (troisième)</a:t>
            </a:r>
            <a:endParaRPr b="0" lang="fr-FR" sz="1800" spc="-1" strike="noStrike">
              <a:latin typeface="Arial"/>
            </a:endParaRPr>
          </a:p>
        </p:txBody>
      </p:sp>
      <p:sp>
        <p:nvSpPr>
          <p:cNvPr id="433" name="CustomShape 9"/>
          <p:cNvSpPr/>
          <p:nvPr/>
        </p:nvSpPr>
        <p:spPr>
          <a:xfrm>
            <a:off x="268200" y="5278320"/>
            <a:ext cx="2251080" cy="639000"/>
          </a:xfrm>
          <a:prstGeom prst="rect">
            <a:avLst/>
          </a:prstGeom>
          <a:solidFill>
            <a:srgbClr val="f9f437"/>
          </a:solidFill>
          <a:ln>
            <a:noFill/>
          </a:ln>
        </p:spPr>
        <p:style>
          <a:lnRef idx="0"/>
          <a:fillRef idx="0"/>
          <a:effectRef idx="0"/>
          <a:fontRef idx="minor"/>
        </p:style>
        <p:txBody>
          <a:bodyPr lIns="90000" rIns="90000" tIns="45000" bIns="45000"/>
          <a:p>
            <a:pPr algn="ctr">
              <a:lnSpc>
                <a:spcPct val="100000"/>
              </a:lnSpc>
              <a:spcBef>
                <a:spcPts val="901"/>
              </a:spcBef>
            </a:pPr>
            <a:r>
              <a:rPr b="1" lang="fr-FR" sz="1800" spc="-1" strike="noStrike">
                <a:solidFill>
                  <a:srgbClr val="000000"/>
                </a:solidFill>
                <a:latin typeface="Arial"/>
              </a:rPr>
              <a:t>Accompagnement à l’orientation</a:t>
            </a:r>
            <a:endParaRPr b="0" lang="fr-FR" sz="1800" spc="-1" strike="noStrike">
              <a:latin typeface="Arial"/>
            </a:endParaRPr>
          </a:p>
        </p:txBody>
      </p:sp>
      <p:sp>
        <p:nvSpPr>
          <p:cNvPr id="434" name="CustomShape 10"/>
          <p:cNvSpPr/>
          <p:nvPr/>
        </p:nvSpPr>
        <p:spPr>
          <a:xfrm>
            <a:off x="6728760" y="3751920"/>
            <a:ext cx="2269080" cy="913320"/>
          </a:xfrm>
          <a:prstGeom prst="rect">
            <a:avLst/>
          </a:prstGeom>
          <a:solidFill>
            <a:srgbClr val="ccecff"/>
          </a:solidFill>
          <a:ln>
            <a:noFill/>
          </a:ln>
        </p:spPr>
        <p:style>
          <a:lnRef idx="0"/>
          <a:fillRef idx="0"/>
          <a:effectRef idx="0"/>
          <a:fontRef idx="minor"/>
        </p:style>
        <p:txBody>
          <a:bodyPr lIns="90000" rIns="90000" tIns="45000" bIns="45000"/>
          <a:p>
            <a:pPr algn="ctr">
              <a:lnSpc>
                <a:spcPct val="100000"/>
              </a:lnSpc>
              <a:spcBef>
                <a:spcPts val="901"/>
              </a:spcBef>
            </a:pPr>
            <a:r>
              <a:rPr b="1" lang="fr-FR" sz="1800" spc="-1" strike="noStrike">
                <a:solidFill>
                  <a:srgbClr val="000000"/>
                </a:solidFill>
                <a:latin typeface="Arial"/>
              </a:rPr>
              <a:t>Développement de la compétence à s’orienter</a:t>
            </a:r>
            <a:endParaRPr b="0" lang="fr-FR" sz="1800" spc="-1" strike="noStrike">
              <a:latin typeface="Arial"/>
            </a:endParaRPr>
          </a:p>
        </p:txBody>
      </p:sp>
      <p:sp>
        <p:nvSpPr>
          <p:cNvPr id="435" name="CustomShape 11"/>
          <p:cNvSpPr/>
          <p:nvPr/>
        </p:nvSpPr>
        <p:spPr>
          <a:xfrm>
            <a:off x="6663960" y="4913280"/>
            <a:ext cx="2239920" cy="913320"/>
          </a:xfrm>
          <a:prstGeom prst="rect">
            <a:avLst/>
          </a:prstGeom>
          <a:solidFill>
            <a:srgbClr val="ccecff"/>
          </a:solidFill>
          <a:ln>
            <a:noFill/>
          </a:ln>
        </p:spPr>
        <p:style>
          <a:lnRef idx="0"/>
          <a:fillRef idx="0"/>
          <a:effectRef idx="0"/>
          <a:fontRef idx="minor"/>
        </p:style>
        <p:txBody>
          <a:bodyPr lIns="90000" rIns="90000" tIns="45000" bIns="45000"/>
          <a:p>
            <a:pPr algn="ctr">
              <a:lnSpc>
                <a:spcPct val="100000"/>
              </a:lnSpc>
              <a:spcBef>
                <a:spcPts val="901"/>
              </a:spcBef>
            </a:pPr>
            <a:r>
              <a:rPr b="1" lang="fr-FR" sz="1800" spc="-1" strike="noStrike">
                <a:solidFill>
                  <a:srgbClr val="000000"/>
                </a:solidFill>
                <a:latin typeface="Arial"/>
              </a:rPr>
              <a:t>Élaboration d’un projet personnel et professionnel</a:t>
            </a:r>
            <a:endParaRPr b="0" lang="fr-FR" sz="1800" spc="-1" strike="noStrike">
              <a:latin typeface="Arial"/>
            </a:endParaRPr>
          </a:p>
        </p:txBody>
      </p:sp>
      <p:sp>
        <p:nvSpPr>
          <p:cNvPr id="436" name="CustomShape 12"/>
          <p:cNvSpPr/>
          <p:nvPr/>
        </p:nvSpPr>
        <p:spPr>
          <a:xfrm>
            <a:off x="6809760" y="2194560"/>
            <a:ext cx="1948680" cy="639000"/>
          </a:xfrm>
          <a:prstGeom prst="rect">
            <a:avLst/>
          </a:prstGeom>
          <a:solidFill>
            <a:srgbClr val="ccecff"/>
          </a:solidFill>
          <a:ln>
            <a:noFill/>
          </a:ln>
        </p:spPr>
        <p:style>
          <a:lnRef idx="0"/>
          <a:fillRef idx="0"/>
          <a:effectRef idx="0"/>
          <a:fontRef idx="minor"/>
        </p:style>
        <p:txBody>
          <a:bodyPr lIns="90000" rIns="90000" tIns="45000" bIns="45000"/>
          <a:p>
            <a:pPr algn="ctr">
              <a:lnSpc>
                <a:spcPct val="100000"/>
              </a:lnSpc>
              <a:spcBef>
                <a:spcPts val="901"/>
              </a:spcBef>
            </a:pPr>
            <a:r>
              <a:rPr b="1" lang="fr-FR" sz="1800" spc="-1" strike="noStrike">
                <a:solidFill>
                  <a:srgbClr val="000000"/>
                </a:solidFill>
                <a:latin typeface="Arial"/>
              </a:rPr>
              <a:t>Acquisition du socle (cycle 4)</a:t>
            </a:r>
            <a:endParaRPr b="0" lang="fr-FR" sz="1800" spc="-1" strike="noStrike">
              <a:latin typeface="Arial"/>
            </a:endParaRPr>
          </a:p>
        </p:txBody>
      </p:sp>
      <p:sp>
        <p:nvSpPr>
          <p:cNvPr id="437" name="CustomShape 13"/>
          <p:cNvSpPr/>
          <p:nvPr/>
        </p:nvSpPr>
        <p:spPr>
          <a:xfrm>
            <a:off x="1213920" y="802440"/>
            <a:ext cx="1866240" cy="913320"/>
          </a:xfrm>
          <a:prstGeom prst="rect">
            <a:avLst/>
          </a:prstGeom>
          <a:solidFill>
            <a:schemeClr val="accent1"/>
          </a:solidFill>
          <a:ln>
            <a:noFill/>
          </a:ln>
        </p:spPr>
        <p:style>
          <a:lnRef idx="0"/>
          <a:fillRef idx="0"/>
          <a:effectRef idx="0"/>
          <a:fontRef idx="minor"/>
        </p:style>
        <p:txBody>
          <a:bodyPr lIns="90000" rIns="90000" tIns="45000" bIns="45000"/>
          <a:p>
            <a:pPr algn="ctr">
              <a:lnSpc>
                <a:spcPct val="100000"/>
              </a:lnSpc>
            </a:pPr>
            <a:r>
              <a:rPr b="1" lang="fr-FR" sz="1800" spc="-1" strike="noStrike">
                <a:solidFill>
                  <a:srgbClr val="000000"/>
                </a:solidFill>
                <a:latin typeface="Arial"/>
              </a:rPr>
              <a:t>Une équipe éducative</a:t>
            </a:r>
            <a:endParaRPr b="0" lang="fr-FR" sz="1800" spc="-1" strike="noStrike">
              <a:latin typeface="Arial"/>
            </a:endParaRPr>
          </a:p>
          <a:p>
            <a:pPr algn="ctr">
              <a:lnSpc>
                <a:spcPct val="100000"/>
              </a:lnSpc>
            </a:pPr>
            <a:r>
              <a:rPr b="1" lang="fr-FR" sz="1800" spc="-1" strike="noStrike">
                <a:solidFill>
                  <a:srgbClr val="000000"/>
                </a:solidFill>
                <a:latin typeface="Arial"/>
              </a:rPr>
              <a:t>restreinte</a:t>
            </a:r>
            <a:endParaRPr b="0" lang="fr-FR" sz="1800" spc="-1" strike="noStrike">
              <a:latin typeface="Arial"/>
            </a:endParaRPr>
          </a:p>
        </p:txBody>
      </p:sp>
      <p:sp>
        <p:nvSpPr>
          <p:cNvPr id="438" name="CustomShape 14"/>
          <p:cNvSpPr/>
          <p:nvPr/>
        </p:nvSpPr>
        <p:spPr>
          <a:xfrm>
            <a:off x="4795560" y="787320"/>
            <a:ext cx="2160360" cy="364680"/>
          </a:xfrm>
          <a:prstGeom prst="rect">
            <a:avLst/>
          </a:prstGeom>
          <a:solidFill>
            <a:schemeClr val="accent1"/>
          </a:solidFill>
          <a:ln>
            <a:noFill/>
          </a:ln>
        </p:spPr>
        <p:style>
          <a:lnRef idx="0"/>
          <a:fillRef idx="0"/>
          <a:effectRef idx="0"/>
          <a:fontRef idx="minor"/>
        </p:style>
        <p:txBody>
          <a:bodyPr lIns="90000" rIns="90000" tIns="45000" bIns="45000"/>
          <a:p>
            <a:pPr algn="ctr">
              <a:lnSpc>
                <a:spcPct val="100000"/>
              </a:lnSpc>
              <a:spcBef>
                <a:spcPts val="901"/>
              </a:spcBef>
            </a:pPr>
            <a:r>
              <a:rPr b="1" lang="fr-FR" sz="1800" spc="-1" strike="noStrike">
                <a:solidFill>
                  <a:srgbClr val="000000"/>
                </a:solidFill>
                <a:latin typeface="Arial"/>
              </a:rPr>
              <a:t>Des partenaires</a:t>
            </a:r>
            <a:endParaRPr b="0" lang="fr-FR" sz="1800" spc="-1" strike="noStrike">
              <a:latin typeface="Arial"/>
            </a:endParaRPr>
          </a:p>
        </p:txBody>
      </p:sp>
      <p:pic>
        <p:nvPicPr>
          <p:cNvPr id="439" name="Picture 30" descr=""/>
          <p:cNvPicPr/>
          <p:nvPr/>
        </p:nvPicPr>
        <p:blipFill>
          <a:blip r:embed="rId1"/>
          <a:stretch/>
        </p:blipFill>
        <p:spPr>
          <a:xfrm>
            <a:off x="118800" y="873000"/>
            <a:ext cx="955440" cy="826560"/>
          </a:xfrm>
          <a:prstGeom prst="rect">
            <a:avLst/>
          </a:prstGeom>
          <a:ln>
            <a:noFill/>
          </a:ln>
        </p:spPr>
      </p:pic>
      <p:grpSp>
        <p:nvGrpSpPr>
          <p:cNvPr id="440" name="Group 15"/>
          <p:cNvGrpSpPr/>
          <p:nvPr/>
        </p:nvGrpSpPr>
        <p:grpSpPr>
          <a:xfrm>
            <a:off x="6973200" y="1087560"/>
            <a:ext cx="1561320" cy="894240"/>
            <a:chOff x="6973200" y="1087560"/>
            <a:chExt cx="1561320" cy="894240"/>
          </a:xfrm>
        </p:grpSpPr>
        <p:pic>
          <p:nvPicPr>
            <p:cNvPr id="441" name="Picture 33" descr=""/>
            <p:cNvPicPr/>
            <p:nvPr/>
          </p:nvPicPr>
          <p:blipFill>
            <a:blip r:embed="rId2"/>
            <a:stretch/>
          </p:blipFill>
          <p:spPr>
            <a:xfrm>
              <a:off x="6973200" y="1192320"/>
              <a:ext cx="1528920" cy="772200"/>
            </a:xfrm>
            <a:prstGeom prst="rect">
              <a:avLst/>
            </a:prstGeom>
            <a:ln>
              <a:noFill/>
            </a:ln>
          </p:spPr>
        </p:pic>
        <p:pic>
          <p:nvPicPr>
            <p:cNvPr id="442" name="Picture 34" descr=""/>
            <p:cNvPicPr/>
            <p:nvPr/>
          </p:nvPicPr>
          <p:blipFill>
            <a:blip r:embed="rId3"/>
            <a:stretch/>
          </p:blipFill>
          <p:spPr>
            <a:xfrm>
              <a:off x="7688520" y="1087560"/>
              <a:ext cx="846000" cy="894240"/>
            </a:xfrm>
            <a:prstGeom prst="rect">
              <a:avLst/>
            </a:prstGeom>
            <a:ln>
              <a:noFill/>
            </a:ln>
          </p:spPr>
        </p:pic>
      </p:grpSp>
      <p:sp>
        <p:nvSpPr>
          <p:cNvPr id="443" name="CustomShape 16"/>
          <p:cNvSpPr/>
          <p:nvPr/>
        </p:nvSpPr>
        <p:spPr>
          <a:xfrm rot="21450000">
            <a:off x="2923560" y="1944000"/>
            <a:ext cx="3156840" cy="141012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fr-FR" sz="1800" spc="-1" strike="noStrike">
                <a:solidFill>
                  <a:srgbClr val="000000"/>
                </a:solidFill>
                <a:latin typeface="Calibri"/>
              </a:rPr>
              <a:t>Démarche de projets</a:t>
            </a:r>
            <a:endParaRPr b="0" lang="fr-FR" sz="1800" spc="-1" strike="noStrike">
              <a:latin typeface="Arial"/>
            </a:endParaRPr>
          </a:p>
        </p:txBody>
      </p:sp>
      <p:sp>
        <p:nvSpPr>
          <p:cNvPr id="444" name="CustomShape 17"/>
          <p:cNvSpPr/>
          <p:nvPr/>
        </p:nvSpPr>
        <p:spPr>
          <a:xfrm>
            <a:off x="129960" y="3449520"/>
            <a:ext cx="2377440" cy="1461960"/>
          </a:xfrm>
          <a:prstGeom prst="rect">
            <a:avLst/>
          </a:prstGeom>
          <a:solidFill>
            <a:srgbClr val="f9f437"/>
          </a:solidFill>
          <a:ln>
            <a:noFill/>
          </a:ln>
        </p:spPr>
        <p:style>
          <a:lnRef idx="0"/>
          <a:fillRef idx="0"/>
          <a:effectRef idx="0"/>
          <a:fontRef idx="minor"/>
        </p:style>
        <p:txBody>
          <a:bodyPr lIns="90000" rIns="90000" tIns="45000" bIns="45000"/>
          <a:p>
            <a:pPr>
              <a:lnSpc>
                <a:spcPct val="100000"/>
              </a:lnSpc>
            </a:pPr>
            <a:r>
              <a:rPr b="1" lang="fr-FR" sz="1800" spc="-1" strike="noStrike">
                <a:solidFill>
                  <a:srgbClr val="000000"/>
                </a:solidFill>
                <a:latin typeface="Arial"/>
              </a:rPr>
              <a:t>Découverte professionnelle des métiers et des formations professionnelles</a:t>
            </a:r>
            <a:endParaRPr b="0" lang="fr-FR" sz="1800" spc="-1" strike="noStrike">
              <a:latin typeface="Arial"/>
            </a:endParaRPr>
          </a:p>
        </p:txBody>
      </p:sp>
      <p:sp>
        <p:nvSpPr>
          <p:cNvPr id="445" name="CustomShape 18"/>
          <p:cNvSpPr/>
          <p:nvPr/>
        </p:nvSpPr>
        <p:spPr>
          <a:xfrm>
            <a:off x="7225200" y="2981520"/>
            <a:ext cx="1309680" cy="639000"/>
          </a:xfrm>
          <a:prstGeom prst="rect">
            <a:avLst/>
          </a:prstGeom>
          <a:solidFill>
            <a:srgbClr val="ccecff"/>
          </a:solidFill>
          <a:ln>
            <a:noFill/>
          </a:ln>
        </p:spPr>
        <p:style>
          <a:lnRef idx="0"/>
          <a:fillRef idx="0"/>
          <a:effectRef idx="0"/>
          <a:fontRef idx="minor"/>
        </p:style>
        <p:txBody>
          <a:bodyPr lIns="90000" rIns="90000" tIns="45000" bIns="45000"/>
          <a:p>
            <a:pPr algn="ctr">
              <a:lnSpc>
                <a:spcPct val="100000"/>
              </a:lnSpc>
              <a:spcBef>
                <a:spcPts val="901"/>
              </a:spcBef>
            </a:pPr>
            <a:r>
              <a:rPr b="1" lang="fr-FR" sz="1800" spc="-1" strike="noStrike">
                <a:solidFill>
                  <a:srgbClr val="000000"/>
                </a:solidFill>
                <a:latin typeface="Arial"/>
              </a:rPr>
              <a:t>Réussite au DNB</a:t>
            </a:r>
            <a:endParaRPr b="0" lang="fr-FR" sz="1800" spc="-1" strike="noStrike">
              <a:latin typeface="Arial"/>
            </a:endParaRPr>
          </a:p>
        </p:txBody>
      </p:sp>
      <p:pic>
        <p:nvPicPr>
          <p:cNvPr id="446" name="" descr=""/>
          <p:cNvPicPr/>
          <p:nvPr/>
        </p:nvPicPr>
        <p:blipFill>
          <a:blip r:embed="rId4"/>
          <a:stretch/>
        </p:blipFill>
        <p:spPr>
          <a:xfrm>
            <a:off x="3238560" y="2108160"/>
            <a:ext cx="3022560" cy="3378240"/>
          </a:xfrm>
          <a:prstGeom prst="rect">
            <a:avLst/>
          </a:prstGeom>
          <a:ln>
            <a:noFill/>
          </a:ln>
        </p:spPr>
      </p:pic>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CustomShape 1"/>
          <p:cNvSpPr/>
          <p:nvPr/>
        </p:nvSpPr>
        <p:spPr>
          <a:xfrm>
            <a:off x="256680" y="874800"/>
            <a:ext cx="2419200" cy="1351800"/>
          </a:xfrm>
          <a:prstGeom prst="foldedCorner">
            <a:avLst>
              <a:gd name="adj" fmla="val 16667"/>
            </a:avLst>
          </a:prstGeom>
          <a:ln>
            <a:round/>
          </a:ln>
        </p:spPr>
        <p:style>
          <a:lnRef idx="2">
            <a:schemeClr val="accent1"/>
          </a:lnRef>
          <a:fillRef idx="1">
            <a:schemeClr val="lt1"/>
          </a:fillRef>
          <a:effectRef idx="0">
            <a:schemeClr val="accent1"/>
          </a:effectRef>
          <a:fontRef idx="minor"/>
        </p:style>
      </p:sp>
      <p:sp>
        <p:nvSpPr>
          <p:cNvPr id="448" name="CustomShape 2"/>
          <p:cNvSpPr/>
          <p:nvPr/>
        </p:nvSpPr>
        <p:spPr>
          <a:xfrm>
            <a:off x="1943280" y="3014640"/>
            <a:ext cx="2061720" cy="3024000"/>
          </a:xfrm>
          <a:prstGeom prst="rect">
            <a:avLst/>
          </a:prstGeom>
          <a:solidFill>
            <a:srgbClr val="ffffcc"/>
          </a:solidFill>
          <a:ln>
            <a:noFill/>
          </a:ln>
        </p:spPr>
        <p:style>
          <a:lnRef idx="0"/>
          <a:fillRef idx="0"/>
          <a:effectRef idx="0"/>
          <a:fontRef idx="minor"/>
        </p:style>
      </p:sp>
      <p:sp>
        <p:nvSpPr>
          <p:cNvPr id="449" name="TextShape 3"/>
          <p:cNvSpPr txBox="1"/>
          <p:nvPr/>
        </p:nvSpPr>
        <p:spPr>
          <a:xfrm>
            <a:off x="1469520" y="141840"/>
            <a:ext cx="7674120" cy="694440"/>
          </a:xfrm>
          <a:prstGeom prst="rect">
            <a:avLst/>
          </a:prstGeom>
          <a:noFill/>
          <a:ln>
            <a:noFill/>
          </a:ln>
        </p:spPr>
        <p:txBody>
          <a:bodyPr anchor="ctr">
            <a:normAutofit/>
          </a:bodyPr>
          <a:p>
            <a:pPr>
              <a:lnSpc>
                <a:spcPct val="100000"/>
              </a:lnSpc>
            </a:pPr>
            <a:r>
              <a:rPr b="1" lang="fr-FR" sz="2400" spc="-1" strike="noStrike">
                <a:solidFill>
                  <a:srgbClr val="404040"/>
                </a:solidFill>
                <a:latin typeface="Arial Black"/>
                <a:ea typeface="Arial Black"/>
              </a:rPr>
              <a:t>Un fil rouge…</a:t>
            </a:r>
            <a:br/>
            <a:r>
              <a:rPr b="1" lang="fr-FR" sz="2400" spc="-1" strike="noStrike">
                <a:solidFill>
                  <a:srgbClr val="404040"/>
                </a:solidFill>
                <a:latin typeface="Arial Black"/>
                <a:ea typeface="Arial Black"/>
              </a:rPr>
              <a:t>	</a:t>
            </a:r>
            <a:r>
              <a:rPr b="1" lang="fr-FR" sz="2400" spc="-1" strike="noStrike">
                <a:solidFill>
                  <a:srgbClr val="404040"/>
                </a:solidFill>
                <a:latin typeface="Arial Black"/>
                <a:ea typeface="Arial Black"/>
              </a:rPr>
              <a:t>	</a:t>
            </a:r>
            <a:r>
              <a:rPr b="1" lang="fr-FR" sz="2400" spc="-1" strike="noStrike">
                <a:solidFill>
                  <a:srgbClr val="404040"/>
                </a:solidFill>
                <a:latin typeface="Arial Black"/>
                <a:ea typeface="Arial Black"/>
              </a:rPr>
              <a:t>…des projets de durée adaptée aux élèves</a:t>
            </a:r>
            <a:endParaRPr b="0" lang="fr-FR" sz="2400" spc="-1" strike="noStrike">
              <a:solidFill>
                <a:srgbClr val="000000"/>
              </a:solidFill>
              <a:latin typeface="Calibri"/>
            </a:endParaRPr>
          </a:p>
        </p:txBody>
      </p:sp>
      <p:sp>
        <p:nvSpPr>
          <p:cNvPr id="450" name="TextShape 4"/>
          <p:cNvSpPr txBox="1"/>
          <p:nvPr/>
        </p:nvSpPr>
        <p:spPr>
          <a:xfrm>
            <a:off x="8150040" y="6391080"/>
            <a:ext cx="450000" cy="364680"/>
          </a:xfrm>
          <a:prstGeom prst="rect">
            <a:avLst/>
          </a:prstGeom>
          <a:noFill/>
          <a:ln>
            <a:noFill/>
          </a:ln>
        </p:spPr>
        <p:txBody>
          <a:bodyPr anchor="ctr"/>
          <a:p>
            <a:pPr algn="r">
              <a:lnSpc>
                <a:spcPct val="100000"/>
              </a:lnSpc>
            </a:pPr>
            <a:fld id="{D34E7E22-A790-40AA-BC77-06DDB8DAFB36}" type="slidenum">
              <a:rPr b="1" lang="fr-FR" sz="900" spc="-1" strike="noStrike">
                <a:solidFill>
                  <a:srgbClr val="404040"/>
                </a:solidFill>
                <a:latin typeface="Arial"/>
                <a:ea typeface="Arial"/>
              </a:rPr>
              <a:t>&lt;numéro&gt;</a:t>
            </a:fld>
            <a:endParaRPr b="0" lang="fr-FR" sz="900" spc="-1" strike="noStrike">
              <a:latin typeface="Times New Roman"/>
            </a:endParaRPr>
          </a:p>
        </p:txBody>
      </p:sp>
      <p:grpSp>
        <p:nvGrpSpPr>
          <p:cNvPr id="451" name="Group 5"/>
          <p:cNvGrpSpPr/>
          <p:nvPr/>
        </p:nvGrpSpPr>
        <p:grpSpPr>
          <a:xfrm>
            <a:off x="902520" y="199080"/>
            <a:ext cx="525240" cy="171360"/>
            <a:chOff x="902520" y="199080"/>
            <a:chExt cx="525240" cy="171360"/>
          </a:xfrm>
        </p:grpSpPr>
        <p:sp>
          <p:nvSpPr>
            <p:cNvPr id="452" name="CustomShape 6"/>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453" name="CustomShape 7"/>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454" name="CustomShape 8"/>
          <p:cNvSpPr/>
          <p:nvPr/>
        </p:nvSpPr>
        <p:spPr>
          <a:xfrm>
            <a:off x="3823200" y="1583640"/>
            <a:ext cx="2718720" cy="359640"/>
          </a:xfrm>
          <a:prstGeom prst="foldedCorner">
            <a:avLst>
              <a:gd name="adj" fmla="val 12500"/>
            </a:avLst>
          </a:prstGeom>
          <a:solidFill>
            <a:srgbClr val="0070c0"/>
          </a:solidFill>
          <a:ln w="9360">
            <a:solidFill>
              <a:schemeClr val="tx1"/>
            </a:solidFill>
            <a:round/>
          </a:ln>
        </p:spPr>
        <p:style>
          <a:lnRef idx="0"/>
          <a:fillRef idx="0"/>
          <a:effectRef idx="0"/>
          <a:fontRef idx="minor"/>
        </p:style>
        <p:txBody>
          <a:bodyPr wrap="none" lIns="90000" rIns="90000" tIns="45000" bIns="45000" anchor="ctr"/>
          <a:p>
            <a:pPr algn="ctr">
              <a:lnSpc>
                <a:spcPct val="100000"/>
              </a:lnSpc>
            </a:pPr>
            <a:r>
              <a:rPr b="1" lang="fr-FR" sz="1400" spc="-1" strike="noStrike">
                <a:solidFill>
                  <a:srgbClr val="ffffff"/>
                </a:solidFill>
                <a:latin typeface="Arial"/>
              </a:rPr>
              <a:t>Stratégie pédagogique</a:t>
            </a:r>
            <a:endParaRPr b="0" lang="fr-FR" sz="1400" spc="-1" strike="noStrike">
              <a:latin typeface="Arial"/>
            </a:endParaRPr>
          </a:p>
        </p:txBody>
      </p:sp>
      <p:pic>
        <p:nvPicPr>
          <p:cNvPr id="455" name="Picture 16" descr=""/>
          <p:cNvPicPr/>
          <p:nvPr/>
        </p:nvPicPr>
        <p:blipFill>
          <a:blip r:embed="rId1"/>
          <a:stretch/>
        </p:blipFill>
        <p:spPr>
          <a:xfrm>
            <a:off x="6972480" y="935280"/>
            <a:ext cx="1346040" cy="1164960"/>
          </a:xfrm>
          <a:prstGeom prst="rect">
            <a:avLst/>
          </a:prstGeom>
          <a:ln>
            <a:noFill/>
          </a:ln>
        </p:spPr>
      </p:pic>
      <p:sp>
        <p:nvSpPr>
          <p:cNvPr id="456" name="CustomShape 9"/>
          <p:cNvSpPr/>
          <p:nvPr/>
        </p:nvSpPr>
        <p:spPr>
          <a:xfrm>
            <a:off x="3252600" y="1047600"/>
            <a:ext cx="3331080" cy="333720"/>
          </a:xfrm>
          <a:prstGeom prst="rect">
            <a:avLst/>
          </a:prstGeom>
          <a:noFill/>
          <a:ln w="9360">
            <a:noFill/>
          </a:ln>
        </p:spPr>
        <p:style>
          <a:lnRef idx="0"/>
          <a:fillRef idx="0"/>
          <a:effectRef idx="0"/>
          <a:fontRef idx="minor"/>
        </p:style>
        <p:txBody>
          <a:bodyPr wrap="none" lIns="90000" rIns="90000" tIns="45000" bIns="45000"/>
          <a:p>
            <a:pPr>
              <a:lnSpc>
                <a:spcPct val="100000"/>
              </a:lnSpc>
            </a:pPr>
            <a:r>
              <a:rPr b="1" lang="fr-FR" sz="1600" spc="-1" strike="noStrike">
                <a:solidFill>
                  <a:srgbClr val="000000"/>
                </a:solidFill>
                <a:latin typeface="Arial"/>
              </a:rPr>
              <a:t>Le projet d’une équipe éducative</a:t>
            </a:r>
            <a:endParaRPr b="0" lang="fr-FR" sz="1600" spc="-1" strike="noStrike">
              <a:latin typeface="Arial"/>
            </a:endParaRPr>
          </a:p>
        </p:txBody>
      </p:sp>
      <p:sp>
        <p:nvSpPr>
          <p:cNvPr id="457" name="CustomShape 10"/>
          <p:cNvSpPr/>
          <p:nvPr/>
        </p:nvSpPr>
        <p:spPr>
          <a:xfrm>
            <a:off x="6695280" y="1682280"/>
            <a:ext cx="505800" cy="197280"/>
          </a:xfrm>
          <a:prstGeom prst="notchedRightArrow">
            <a:avLst>
              <a:gd name="adj1" fmla="val 50000"/>
              <a:gd name="adj2" fmla="val 45864"/>
            </a:avLst>
          </a:prstGeom>
          <a:solidFill>
            <a:srgbClr val="0070c0"/>
          </a:solidFill>
          <a:ln w="9360">
            <a:solidFill>
              <a:schemeClr val="tx1"/>
            </a:solidFill>
            <a:miter/>
          </a:ln>
        </p:spPr>
        <p:style>
          <a:lnRef idx="0"/>
          <a:fillRef idx="0"/>
          <a:effectRef idx="0"/>
          <a:fontRef idx="minor"/>
        </p:style>
      </p:sp>
      <p:sp>
        <p:nvSpPr>
          <p:cNvPr id="458" name="CustomShape 11"/>
          <p:cNvSpPr/>
          <p:nvPr/>
        </p:nvSpPr>
        <p:spPr>
          <a:xfrm>
            <a:off x="4047120" y="2986560"/>
            <a:ext cx="2045880" cy="2952360"/>
          </a:xfrm>
          <a:prstGeom prst="rect">
            <a:avLst/>
          </a:prstGeom>
          <a:solidFill>
            <a:srgbClr val="ffff99"/>
          </a:solidFill>
          <a:ln>
            <a:noFill/>
          </a:ln>
        </p:spPr>
        <p:style>
          <a:lnRef idx="0"/>
          <a:fillRef idx="0"/>
          <a:effectRef idx="0"/>
          <a:fontRef idx="minor"/>
        </p:style>
      </p:sp>
      <p:sp>
        <p:nvSpPr>
          <p:cNvPr id="459" name="CustomShape 12"/>
          <p:cNvSpPr/>
          <p:nvPr/>
        </p:nvSpPr>
        <p:spPr>
          <a:xfrm>
            <a:off x="6059880" y="2997360"/>
            <a:ext cx="2298240" cy="2977920"/>
          </a:xfrm>
          <a:prstGeom prst="rect">
            <a:avLst/>
          </a:prstGeom>
          <a:solidFill>
            <a:srgbClr val="ccff66"/>
          </a:solidFill>
          <a:ln>
            <a:noFill/>
          </a:ln>
        </p:spPr>
        <p:style>
          <a:lnRef idx="0"/>
          <a:fillRef idx="0"/>
          <a:effectRef idx="0"/>
          <a:fontRef idx="minor"/>
        </p:style>
      </p:sp>
      <p:sp>
        <p:nvSpPr>
          <p:cNvPr id="460" name="Line 13"/>
          <p:cNvSpPr/>
          <p:nvPr/>
        </p:nvSpPr>
        <p:spPr>
          <a:xfrm>
            <a:off x="7677360" y="4578480"/>
            <a:ext cx="680760" cy="360"/>
          </a:xfrm>
          <a:prstGeom prst="line">
            <a:avLst/>
          </a:prstGeom>
          <a:ln cap="rnd" w="38160">
            <a:solidFill>
              <a:schemeClr val="accent2"/>
            </a:solidFill>
            <a:custDash>
              <a:ds d="400000" sp="300000"/>
            </a:custDash>
            <a:round/>
            <a:tailEnd len="med" type="triangle" w="med"/>
          </a:ln>
        </p:spPr>
        <p:style>
          <a:lnRef idx="0"/>
          <a:fillRef idx="0"/>
          <a:effectRef idx="0"/>
          <a:fontRef idx="minor"/>
        </p:style>
      </p:sp>
      <p:sp>
        <p:nvSpPr>
          <p:cNvPr id="461" name="CustomShape 14"/>
          <p:cNvSpPr/>
          <p:nvPr/>
        </p:nvSpPr>
        <p:spPr>
          <a:xfrm>
            <a:off x="1955880" y="2743200"/>
            <a:ext cx="6422760" cy="253800"/>
          </a:xfrm>
          <a:prstGeom prst="rect">
            <a:avLst/>
          </a:prstGeom>
          <a:solidFill>
            <a:srgbClr val="ffff00"/>
          </a:solidFill>
          <a:ln w="9360">
            <a:solidFill>
              <a:schemeClr val="tx1"/>
            </a:solidFill>
            <a:miter/>
          </a:ln>
        </p:spPr>
        <p:style>
          <a:lnRef idx="0"/>
          <a:fillRef idx="0"/>
          <a:effectRef idx="0"/>
          <a:fontRef idx="minor"/>
        </p:style>
      </p:sp>
      <p:sp>
        <p:nvSpPr>
          <p:cNvPr id="462" name="CustomShape 15"/>
          <p:cNvSpPr/>
          <p:nvPr/>
        </p:nvSpPr>
        <p:spPr>
          <a:xfrm>
            <a:off x="2340000" y="2349360"/>
            <a:ext cx="761760" cy="303480"/>
          </a:xfrm>
          <a:prstGeom prst="rect">
            <a:avLst/>
          </a:prstGeom>
          <a:noFill/>
          <a:ln>
            <a:noFill/>
          </a:ln>
        </p:spPr>
        <p:style>
          <a:lnRef idx="0"/>
          <a:fillRef idx="0"/>
          <a:effectRef idx="0"/>
          <a:fontRef idx="minor"/>
        </p:style>
        <p:txBody>
          <a:bodyPr lIns="90000" rIns="90000" tIns="45000" bIns="45000"/>
          <a:p>
            <a:pPr algn="ctr">
              <a:lnSpc>
                <a:spcPct val="100000"/>
              </a:lnSpc>
              <a:spcBef>
                <a:spcPts val="700"/>
              </a:spcBef>
            </a:pPr>
            <a:r>
              <a:rPr b="1" lang="fr-FR" sz="1400" spc="-1" strike="noStrike">
                <a:solidFill>
                  <a:srgbClr val="000066"/>
                </a:solidFill>
                <a:latin typeface="Comic Sans MS"/>
              </a:rPr>
              <a:t>Sept.</a:t>
            </a:r>
            <a:endParaRPr b="0" lang="fr-FR" sz="1400" spc="-1" strike="noStrike">
              <a:latin typeface="Arial"/>
            </a:endParaRPr>
          </a:p>
        </p:txBody>
      </p:sp>
      <p:sp>
        <p:nvSpPr>
          <p:cNvPr id="463" name="CustomShape 16"/>
          <p:cNvSpPr/>
          <p:nvPr/>
        </p:nvSpPr>
        <p:spPr>
          <a:xfrm>
            <a:off x="8101080" y="2421000"/>
            <a:ext cx="761760" cy="303480"/>
          </a:xfrm>
          <a:prstGeom prst="rect">
            <a:avLst/>
          </a:prstGeom>
          <a:noFill/>
          <a:ln>
            <a:noFill/>
          </a:ln>
        </p:spPr>
        <p:style>
          <a:lnRef idx="0"/>
          <a:fillRef idx="0"/>
          <a:effectRef idx="0"/>
          <a:fontRef idx="minor"/>
        </p:style>
        <p:txBody>
          <a:bodyPr lIns="90000" rIns="90000" tIns="45000" bIns="45000"/>
          <a:p>
            <a:pPr algn="r">
              <a:lnSpc>
                <a:spcPct val="100000"/>
              </a:lnSpc>
              <a:spcBef>
                <a:spcPts val="700"/>
              </a:spcBef>
            </a:pPr>
            <a:r>
              <a:rPr b="1" lang="fr-FR" sz="1400" spc="-1" strike="noStrike">
                <a:solidFill>
                  <a:srgbClr val="000066"/>
                </a:solidFill>
                <a:latin typeface="Comic Sans MS"/>
              </a:rPr>
              <a:t>Juin</a:t>
            </a:r>
            <a:endParaRPr b="0" lang="fr-FR" sz="1400" spc="-1" strike="noStrike">
              <a:latin typeface="Arial"/>
            </a:endParaRPr>
          </a:p>
        </p:txBody>
      </p:sp>
      <p:sp>
        <p:nvSpPr>
          <p:cNvPr id="464" name="CustomShape 17"/>
          <p:cNvSpPr/>
          <p:nvPr/>
        </p:nvSpPr>
        <p:spPr>
          <a:xfrm>
            <a:off x="152640" y="953280"/>
            <a:ext cx="2564640" cy="943560"/>
          </a:xfrm>
          <a:prstGeom prst="rect">
            <a:avLst/>
          </a:prstGeom>
          <a:noFill/>
          <a:ln>
            <a:noFill/>
          </a:ln>
        </p:spPr>
        <p:style>
          <a:lnRef idx="0"/>
          <a:fillRef idx="0"/>
          <a:effectRef idx="0"/>
          <a:fontRef idx="minor"/>
        </p:style>
        <p:txBody>
          <a:bodyPr lIns="90000" rIns="90000" tIns="45000" bIns="45000"/>
          <a:p>
            <a:pPr algn="ctr">
              <a:lnSpc>
                <a:spcPct val="100000"/>
              </a:lnSpc>
              <a:spcBef>
                <a:spcPts val="1400"/>
              </a:spcBef>
            </a:pPr>
            <a:r>
              <a:rPr b="1" lang="fr-FR" sz="2800" spc="-1" strike="noStrike">
                <a:solidFill>
                  <a:srgbClr val="1f497d"/>
                </a:solidFill>
                <a:latin typeface="Arial"/>
              </a:rPr>
              <a:t>Projet pédagogique</a:t>
            </a:r>
            <a:endParaRPr b="0" lang="fr-FR" sz="2800" spc="-1" strike="noStrike">
              <a:latin typeface="Arial"/>
            </a:endParaRPr>
          </a:p>
        </p:txBody>
      </p:sp>
      <p:grpSp>
        <p:nvGrpSpPr>
          <p:cNvPr id="465" name="Group 18"/>
          <p:cNvGrpSpPr/>
          <p:nvPr/>
        </p:nvGrpSpPr>
        <p:grpSpPr>
          <a:xfrm>
            <a:off x="6678360" y="3203640"/>
            <a:ext cx="1472760" cy="1100160"/>
            <a:chOff x="6678360" y="3203640"/>
            <a:chExt cx="1472760" cy="1100160"/>
          </a:xfrm>
        </p:grpSpPr>
        <p:sp>
          <p:nvSpPr>
            <p:cNvPr id="466" name="CustomShape 19"/>
            <p:cNvSpPr/>
            <p:nvPr/>
          </p:nvSpPr>
          <p:spPr>
            <a:xfrm>
              <a:off x="6678360" y="3203640"/>
              <a:ext cx="1472760" cy="1100160"/>
            </a:xfrm>
            <a:prstGeom prst="ellipse">
              <a:avLst/>
            </a:prstGeom>
            <a:solidFill>
              <a:srgbClr val="0070c0"/>
            </a:solidFill>
            <a:ln w="9360">
              <a:solidFill>
                <a:schemeClr val="tx1"/>
              </a:solidFill>
              <a:round/>
            </a:ln>
            <a:effectLst>
              <a:outerShdw algn="ctr" dir="13500000" dist="107763" rotWithShape="0">
                <a:schemeClr val="bg2">
                  <a:alpha val="50000"/>
                </a:schemeClr>
              </a:outerShdw>
            </a:effectLst>
          </p:spPr>
          <p:style>
            <a:lnRef idx="0"/>
            <a:fillRef idx="0"/>
            <a:effectRef idx="0"/>
            <a:fontRef idx="minor"/>
          </p:style>
        </p:sp>
        <p:sp>
          <p:nvSpPr>
            <p:cNvPr id="467" name="CustomShape 20"/>
            <p:cNvSpPr/>
            <p:nvPr/>
          </p:nvSpPr>
          <p:spPr>
            <a:xfrm>
              <a:off x="6893640" y="3607200"/>
              <a:ext cx="982800" cy="333720"/>
            </a:xfrm>
            <a:prstGeom prst="rect">
              <a:avLst/>
            </a:prstGeom>
            <a:solidFill>
              <a:srgbClr val="0070c0"/>
            </a:solidFill>
            <a:ln>
              <a:noFill/>
            </a:ln>
          </p:spPr>
          <p:style>
            <a:lnRef idx="0"/>
            <a:fillRef idx="0"/>
            <a:effectRef idx="0"/>
            <a:fontRef idx="minor"/>
          </p:style>
          <p:txBody>
            <a:bodyPr lIns="90000" rIns="90000" tIns="45000" bIns="45000"/>
            <a:p>
              <a:pPr algn="ctr">
                <a:lnSpc>
                  <a:spcPct val="100000"/>
                </a:lnSpc>
                <a:spcBef>
                  <a:spcPts val="799"/>
                </a:spcBef>
              </a:pPr>
              <a:r>
                <a:rPr b="1" lang="fr-FR" sz="1600" spc="-1" strike="noStrike">
                  <a:solidFill>
                    <a:srgbClr val="ffffff"/>
                  </a:solidFill>
                  <a:latin typeface="Arial"/>
                </a:rPr>
                <a:t>Projet</a:t>
              </a:r>
              <a:endParaRPr b="0" lang="fr-FR" sz="1600" spc="-1" strike="noStrike">
                <a:latin typeface="Arial"/>
              </a:endParaRPr>
            </a:p>
          </p:txBody>
        </p:sp>
      </p:grpSp>
      <p:sp>
        <p:nvSpPr>
          <p:cNvPr id="468" name="Line 21"/>
          <p:cNvSpPr/>
          <p:nvPr/>
        </p:nvSpPr>
        <p:spPr>
          <a:xfrm flipV="1">
            <a:off x="1873440" y="3304800"/>
            <a:ext cx="6505560" cy="51120"/>
          </a:xfrm>
          <a:prstGeom prst="line">
            <a:avLst/>
          </a:prstGeom>
          <a:ln cap="rnd" w="38160">
            <a:solidFill>
              <a:schemeClr val="accent3">
                <a:lumMod val="50000"/>
              </a:schemeClr>
            </a:solidFill>
            <a:custDash>
              <a:ds d="400000" sp="300000"/>
            </a:custDash>
            <a:round/>
            <a:tailEnd len="med" type="triangle" w="med"/>
          </a:ln>
        </p:spPr>
        <p:style>
          <a:lnRef idx="0"/>
          <a:fillRef idx="0"/>
          <a:effectRef idx="0"/>
          <a:fontRef idx="minor"/>
        </p:style>
      </p:sp>
      <p:sp>
        <p:nvSpPr>
          <p:cNvPr id="469" name="Line 22"/>
          <p:cNvSpPr/>
          <p:nvPr/>
        </p:nvSpPr>
        <p:spPr>
          <a:xfrm>
            <a:off x="2070360" y="5422680"/>
            <a:ext cx="6308640" cy="22320"/>
          </a:xfrm>
          <a:prstGeom prst="line">
            <a:avLst/>
          </a:prstGeom>
          <a:ln cap="rnd" w="38160">
            <a:solidFill>
              <a:schemeClr val="bg2">
                <a:lumMod val="50000"/>
              </a:schemeClr>
            </a:solidFill>
            <a:custDash>
              <a:ds d="400000" sp="300000"/>
            </a:custDash>
            <a:round/>
            <a:tailEnd len="med" type="triangle" w="med"/>
          </a:ln>
        </p:spPr>
        <p:style>
          <a:lnRef idx="0"/>
          <a:fillRef idx="0"/>
          <a:effectRef idx="0"/>
          <a:fontRef idx="minor"/>
        </p:style>
      </p:sp>
      <p:grpSp>
        <p:nvGrpSpPr>
          <p:cNvPr id="470" name="Group 23"/>
          <p:cNvGrpSpPr/>
          <p:nvPr/>
        </p:nvGrpSpPr>
        <p:grpSpPr>
          <a:xfrm>
            <a:off x="1955880" y="5843520"/>
            <a:ext cx="2097000" cy="685800"/>
            <a:chOff x="1955880" y="5843520"/>
            <a:chExt cx="2097000" cy="685800"/>
          </a:xfrm>
        </p:grpSpPr>
        <p:sp>
          <p:nvSpPr>
            <p:cNvPr id="471" name="CustomShape 24"/>
            <p:cNvSpPr/>
            <p:nvPr/>
          </p:nvSpPr>
          <p:spPr>
            <a:xfrm>
              <a:off x="1955880" y="5843520"/>
              <a:ext cx="2087280" cy="609120"/>
            </a:xfrm>
            <a:custGeom>
              <a:avLst/>
              <a:gdLst/>
              <a:ahLst/>
              <a:rect l="l" t="t" r="r" b="b"/>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d0d0d"/>
            </a:solidFill>
            <a:ln w="9360">
              <a:solidFill>
                <a:srgbClr val="000000"/>
              </a:solidFill>
              <a:miter/>
            </a:ln>
            <a:effectLst>
              <a:outerShdw algn="ctr" dir="2700000" dist="107763" rotWithShape="0">
                <a:srgbClr val="808080"/>
              </a:outerShdw>
            </a:effectLst>
          </p:spPr>
          <p:style>
            <a:lnRef idx="0"/>
            <a:fillRef idx="0"/>
            <a:effectRef idx="0"/>
            <a:fontRef idx="minor"/>
          </p:style>
        </p:sp>
        <p:sp>
          <p:nvSpPr>
            <p:cNvPr id="472" name="CustomShape 25"/>
            <p:cNvSpPr/>
            <p:nvPr/>
          </p:nvSpPr>
          <p:spPr>
            <a:xfrm>
              <a:off x="2103840" y="6013440"/>
              <a:ext cx="1949040" cy="515880"/>
            </a:xfrm>
            <a:prstGeom prst="rect">
              <a:avLst/>
            </a:prstGeom>
            <a:noFill/>
            <a:ln>
              <a:noFill/>
            </a:ln>
          </p:spPr>
          <p:style>
            <a:lnRef idx="0"/>
            <a:fillRef idx="0"/>
            <a:effectRef idx="0"/>
            <a:fontRef idx="minor"/>
          </p:style>
          <p:txBody>
            <a:bodyPr lIns="90000" rIns="90000" tIns="45000" bIns="45000"/>
            <a:p>
              <a:pPr algn="ctr">
                <a:lnSpc>
                  <a:spcPct val="100000"/>
                </a:lnSpc>
                <a:spcBef>
                  <a:spcPts val="700"/>
                </a:spcBef>
              </a:pPr>
              <a:r>
                <a:rPr b="1" lang="fr-FR" sz="1400" spc="-1" strike="noStrike">
                  <a:solidFill>
                    <a:srgbClr val="ffffff"/>
                  </a:solidFill>
                  <a:latin typeface="Arial"/>
                </a:rPr>
                <a:t>Connaissance de soi</a:t>
              </a:r>
              <a:endParaRPr b="0" lang="fr-FR" sz="1400" spc="-1" strike="noStrike">
                <a:latin typeface="Arial"/>
              </a:endParaRPr>
            </a:p>
          </p:txBody>
        </p:sp>
      </p:grpSp>
      <p:grpSp>
        <p:nvGrpSpPr>
          <p:cNvPr id="473" name="Group 26"/>
          <p:cNvGrpSpPr/>
          <p:nvPr/>
        </p:nvGrpSpPr>
        <p:grpSpPr>
          <a:xfrm>
            <a:off x="4027680" y="5854680"/>
            <a:ext cx="2087280" cy="586080"/>
            <a:chOff x="4027680" y="5854680"/>
            <a:chExt cx="2087280" cy="586080"/>
          </a:xfrm>
        </p:grpSpPr>
        <p:sp>
          <p:nvSpPr>
            <p:cNvPr id="474" name="CustomShape 27"/>
            <p:cNvSpPr/>
            <p:nvPr/>
          </p:nvSpPr>
          <p:spPr>
            <a:xfrm>
              <a:off x="4027680" y="5854680"/>
              <a:ext cx="2070720" cy="532440"/>
            </a:xfrm>
            <a:custGeom>
              <a:avLst/>
              <a:gdLst/>
              <a:ahLst/>
              <a:rect l="l" t="t" r="r" b="b"/>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d0d0d"/>
            </a:solidFill>
            <a:ln w="9360">
              <a:solidFill>
                <a:srgbClr val="000000"/>
              </a:solidFill>
              <a:miter/>
            </a:ln>
            <a:effectLst>
              <a:outerShdw algn="ctr" dir="2700000" dist="107763" rotWithShape="0">
                <a:srgbClr val="808080"/>
              </a:outerShdw>
            </a:effectLst>
          </p:spPr>
          <p:style>
            <a:lnRef idx="0"/>
            <a:fillRef idx="0"/>
            <a:effectRef idx="0"/>
            <a:fontRef idx="minor"/>
          </p:style>
        </p:sp>
        <p:sp>
          <p:nvSpPr>
            <p:cNvPr id="475" name="CustomShape 28"/>
            <p:cNvSpPr/>
            <p:nvPr/>
          </p:nvSpPr>
          <p:spPr>
            <a:xfrm>
              <a:off x="4044240" y="5924160"/>
              <a:ext cx="2070720" cy="516600"/>
            </a:xfrm>
            <a:prstGeom prst="rect">
              <a:avLst/>
            </a:prstGeom>
            <a:noFill/>
            <a:ln>
              <a:noFill/>
            </a:ln>
          </p:spPr>
          <p:style>
            <a:lnRef idx="0"/>
            <a:fillRef idx="0"/>
            <a:effectRef idx="0"/>
            <a:fontRef idx="minor"/>
          </p:style>
          <p:txBody>
            <a:bodyPr lIns="90000" rIns="90000" tIns="45000" bIns="45000"/>
            <a:p>
              <a:pPr algn="ctr">
                <a:lnSpc>
                  <a:spcPct val="100000"/>
                </a:lnSpc>
                <a:spcBef>
                  <a:spcPts val="700"/>
                </a:spcBef>
              </a:pPr>
              <a:r>
                <a:rPr b="1" lang="fr-FR" sz="1400" spc="-1" strike="noStrike">
                  <a:solidFill>
                    <a:srgbClr val="ffffff"/>
                  </a:solidFill>
                  <a:latin typeface="Arial"/>
                </a:rPr>
                <a:t>Connaissance de son environnement</a:t>
              </a:r>
              <a:endParaRPr b="0" lang="fr-FR" sz="1400" spc="-1" strike="noStrike">
                <a:latin typeface="Arial"/>
              </a:endParaRPr>
            </a:p>
          </p:txBody>
        </p:sp>
      </p:grpSp>
      <p:grpSp>
        <p:nvGrpSpPr>
          <p:cNvPr id="476" name="Group 29"/>
          <p:cNvGrpSpPr/>
          <p:nvPr/>
        </p:nvGrpSpPr>
        <p:grpSpPr>
          <a:xfrm>
            <a:off x="6086880" y="5835600"/>
            <a:ext cx="2277720" cy="609120"/>
            <a:chOff x="6086880" y="5835600"/>
            <a:chExt cx="2277720" cy="609120"/>
          </a:xfrm>
        </p:grpSpPr>
        <p:sp>
          <p:nvSpPr>
            <p:cNvPr id="477" name="CustomShape 30"/>
            <p:cNvSpPr/>
            <p:nvPr/>
          </p:nvSpPr>
          <p:spPr>
            <a:xfrm>
              <a:off x="6086880" y="5835600"/>
              <a:ext cx="2277720" cy="609120"/>
            </a:xfrm>
            <a:custGeom>
              <a:avLst/>
              <a:gdLst/>
              <a:ahLst/>
              <a:rect l="l" t="t" r="r" b="b"/>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d0d0d"/>
            </a:solidFill>
            <a:ln w="9360">
              <a:solidFill>
                <a:srgbClr val="000000"/>
              </a:solidFill>
              <a:miter/>
            </a:ln>
            <a:effectLst>
              <a:outerShdw algn="ctr" dir="2700000" dist="107763" rotWithShape="0">
                <a:srgbClr val="808080"/>
              </a:outerShdw>
            </a:effectLst>
          </p:spPr>
          <p:style>
            <a:lnRef idx="0"/>
            <a:fillRef idx="0"/>
            <a:effectRef idx="0"/>
            <a:fontRef idx="minor"/>
          </p:style>
        </p:sp>
        <p:sp>
          <p:nvSpPr>
            <p:cNvPr id="478" name="CustomShape 31"/>
            <p:cNvSpPr/>
            <p:nvPr/>
          </p:nvSpPr>
          <p:spPr>
            <a:xfrm>
              <a:off x="6275520" y="5877000"/>
              <a:ext cx="1949040" cy="516600"/>
            </a:xfrm>
            <a:prstGeom prst="rect">
              <a:avLst/>
            </a:prstGeom>
            <a:noFill/>
            <a:ln>
              <a:noFill/>
            </a:ln>
          </p:spPr>
          <p:style>
            <a:lnRef idx="0"/>
            <a:fillRef idx="0"/>
            <a:effectRef idx="0"/>
            <a:fontRef idx="minor"/>
          </p:style>
          <p:txBody>
            <a:bodyPr lIns="90000" rIns="90000" tIns="45000" bIns="45000"/>
            <a:p>
              <a:pPr algn="ctr">
                <a:lnSpc>
                  <a:spcPct val="100000"/>
                </a:lnSpc>
                <a:spcBef>
                  <a:spcPts val="700"/>
                </a:spcBef>
              </a:pPr>
              <a:r>
                <a:rPr b="1" lang="fr-FR" sz="1400" spc="-1" strike="noStrike">
                  <a:solidFill>
                    <a:srgbClr val="ffffff"/>
                  </a:solidFill>
                  <a:latin typeface="Arial"/>
                </a:rPr>
                <a:t>Appropriation réalisation</a:t>
              </a:r>
              <a:endParaRPr b="0" lang="fr-FR" sz="1400" spc="-1" strike="noStrike">
                <a:latin typeface="Arial"/>
              </a:endParaRPr>
            </a:p>
          </p:txBody>
        </p:sp>
      </p:grpSp>
      <p:sp>
        <p:nvSpPr>
          <p:cNvPr id="479" name="CustomShape 32"/>
          <p:cNvSpPr/>
          <p:nvPr/>
        </p:nvSpPr>
        <p:spPr>
          <a:xfrm>
            <a:off x="1943280" y="6381720"/>
            <a:ext cx="6419520" cy="364680"/>
          </a:xfrm>
          <a:prstGeom prst="rect">
            <a:avLst/>
          </a:prstGeom>
          <a:solidFill>
            <a:srgbClr val="fd0d0d"/>
          </a:solidFill>
          <a:ln w="3240">
            <a:solidFill>
              <a:schemeClr val="tx1"/>
            </a:solidFill>
            <a:miter/>
          </a:ln>
          <a:effectLst>
            <a:outerShdw algn="ctr" dir="2700000" dist="107763" rotWithShape="0">
              <a:srgbClr val="000000">
                <a:alpha val="50000"/>
              </a:srgbClr>
            </a:outerShdw>
          </a:effectLst>
        </p:spPr>
        <p:style>
          <a:lnRef idx="0"/>
          <a:fillRef idx="0"/>
          <a:effectRef idx="0"/>
          <a:fontRef idx="minor"/>
        </p:style>
        <p:txBody>
          <a:bodyPr lIns="90000" rIns="90000" tIns="45000" bIns="45000"/>
          <a:p>
            <a:pPr algn="ctr">
              <a:lnSpc>
                <a:spcPct val="100000"/>
              </a:lnSpc>
              <a:spcBef>
                <a:spcPts val="901"/>
              </a:spcBef>
            </a:pPr>
            <a:r>
              <a:rPr b="1" lang="fr-FR" sz="1800" spc="-1" strike="noStrike">
                <a:solidFill>
                  <a:srgbClr val="ffffff"/>
                </a:solidFill>
                <a:latin typeface="Arial"/>
              </a:rPr>
              <a:t>Élaboration d’un projet personnel et professionnel</a:t>
            </a:r>
            <a:endParaRPr b="0" lang="fr-FR" sz="1800" spc="-1" strike="noStrike">
              <a:latin typeface="Arial"/>
            </a:endParaRPr>
          </a:p>
        </p:txBody>
      </p:sp>
      <p:sp>
        <p:nvSpPr>
          <p:cNvPr id="480" name="CustomShape 33"/>
          <p:cNvSpPr/>
          <p:nvPr/>
        </p:nvSpPr>
        <p:spPr>
          <a:xfrm>
            <a:off x="34920" y="2899440"/>
            <a:ext cx="1838520" cy="820440"/>
          </a:xfrm>
          <a:prstGeom prst="rect">
            <a:avLst/>
          </a:prstGeom>
          <a:solidFill>
            <a:schemeClr val="accent3">
              <a:lumMod val="60000"/>
              <a:lumOff val="40000"/>
            </a:schemeClr>
          </a:solidFill>
          <a:ln>
            <a:noFill/>
          </a:ln>
        </p:spPr>
        <p:style>
          <a:lnRef idx="0"/>
          <a:fillRef idx="0"/>
          <a:effectRef idx="0"/>
          <a:fontRef idx="minor"/>
        </p:style>
        <p:txBody>
          <a:bodyPr lIns="90000" rIns="90000" tIns="45000" bIns="45000"/>
          <a:p>
            <a:pPr>
              <a:lnSpc>
                <a:spcPct val="100000"/>
              </a:lnSpc>
            </a:pPr>
            <a:r>
              <a:rPr b="1" lang="fr-FR" sz="1600" spc="-1" strike="noStrike">
                <a:solidFill>
                  <a:srgbClr val="000000"/>
                </a:solidFill>
                <a:latin typeface="Arial"/>
              </a:rPr>
              <a:t>Enseignements obligatoires (troisième)</a:t>
            </a:r>
            <a:endParaRPr b="0" lang="fr-FR" sz="1600" spc="-1" strike="noStrike">
              <a:latin typeface="Arial"/>
            </a:endParaRPr>
          </a:p>
        </p:txBody>
      </p:sp>
      <p:sp>
        <p:nvSpPr>
          <p:cNvPr id="481" name="CustomShape 34"/>
          <p:cNvSpPr/>
          <p:nvPr/>
        </p:nvSpPr>
        <p:spPr>
          <a:xfrm>
            <a:off x="-33840" y="5155200"/>
            <a:ext cx="2103840" cy="577080"/>
          </a:xfrm>
          <a:prstGeom prst="rect">
            <a:avLst/>
          </a:prstGeom>
          <a:solidFill>
            <a:schemeClr val="bg2">
              <a:lumMod val="75000"/>
            </a:schemeClr>
          </a:solidFill>
          <a:ln>
            <a:noFill/>
          </a:ln>
        </p:spPr>
        <p:style>
          <a:lnRef idx="0"/>
          <a:fillRef idx="0"/>
          <a:effectRef idx="0"/>
          <a:fontRef idx="minor"/>
        </p:style>
        <p:txBody>
          <a:bodyPr lIns="90000" rIns="90000" tIns="45000" bIns="45000"/>
          <a:p>
            <a:pPr algn="ctr">
              <a:lnSpc>
                <a:spcPct val="100000"/>
              </a:lnSpc>
              <a:spcBef>
                <a:spcPts val="799"/>
              </a:spcBef>
            </a:pPr>
            <a:r>
              <a:rPr b="1" lang="fr-FR" sz="1600" spc="-1" strike="noStrike">
                <a:solidFill>
                  <a:srgbClr val="000000"/>
                </a:solidFill>
                <a:latin typeface="Arial"/>
              </a:rPr>
              <a:t>Accompagnement à l’orientation</a:t>
            </a:r>
            <a:endParaRPr b="0" lang="fr-FR" sz="1600" spc="-1" strike="noStrike">
              <a:latin typeface="Arial"/>
            </a:endParaRPr>
          </a:p>
        </p:txBody>
      </p:sp>
      <p:sp>
        <p:nvSpPr>
          <p:cNvPr id="482" name="CustomShape 35"/>
          <p:cNvSpPr/>
          <p:nvPr/>
        </p:nvSpPr>
        <p:spPr>
          <a:xfrm>
            <a:off x="28440" y="4387320"/>
            <a:ext cx="7642080" cy="333720"/>
          </a:xfrm>
          <a:prstGeom prst="rect">
            <a:avLst/>
          </a:prstGeom>
          <a:ln>
            <a:solidFill>
              <a:srgbClr val="be4b48"/>
            </a:solidFill>
            <a:round/>
          </a:ln>
          <a:effectLst>
            <a:outerShdw blurRad="40000" dir="5400000" dist="2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rIns="90000" tIns="45000" bIns="45000"/>
          <a:p>
            <a:pPr>
              <a:lnSpc>
                <a:spcPct val="100000"/>
              </a:lnSpc>
            </a:pPr>
            <a:r>
              <a:rPr b="1" lang="fr-FR" sz="1600" spc="-1" strike="noStrike">
                <a:solidFill>
                  <a:srgbClr val="000000"/>
                </a:solidFill>
                <a:latin typeface="Arial"/>
              </a:rPr>
              <a:t>Découverte professionnelle des métiers et des formations professionnelles</a:t>
            </a:r>
            <a:endParaRPr b="0" lang="fr-FR" sz="1600" spc="-1" strike="noStrike">
              <a:latin typeface="Arial"/>
            </a:endParaRPr>
          </a:p>
        </p:txBody>
      </p:sp>
      <p:sp>
        <p:nvSpPr>
          <p:cNvPr id="483" name="CustomShape 36"/>
          <p:cNvSpPr/>
          <p:nvPr/>
        </p:nvSpPr>
        <p:spPr>
          <a:xfrm>
            <a:off x="2340000" y="4816080"/>
            <a:ext cx="1359360" cy="516600"/>
          </a:xfrm>
          <a:prstGeom prst="rect">
            <a:avLst/>
          </a:prstGeom>
          <a:solidFill>
            <a:schemeClr val="bg2"/>
          </a:solidFill>
          <a:ln cap="rnd" w="28440">
            <a:solidFill>
              <a:schemeClr val="tx1"/>
            </a:solidFill>
            <a:custDash>
              <a:ds d="400000" sp="300000"/>
            </a:custDash>
            <a:miter/>
          </a:ln>
        </p:spPr>
        <p:style>
          <a:lnRef idx="0"/>
          <a:fillRef idx="0"/>
          <a:effectRef idx="0"/>
          <a:fontRef idx="minor"/>
        </p:style>
        <p:txBody>
          <a:bodyPr lIns="90000" rIns="90000" tIns="45000" bIns="45000"/>
          <a:p>
            <a:pPr algn="ctr">
              <a:lnSpc>
                <a:spcPct val="100000"/>
              </a:lnSpc>
              <a:spcBef>
                <a:spcPts val="700"/>
              </a:spcBef>
            </a:pPr>
            <a:r>
              <a:rPr b="1" lang="fr-FR" sz="1400" spc="-1" strike="noStrike">
                <a:solidFill>
                  <a:srgbClr val="000000"/>
                </a:solidFill>
                <a:latin typeface="Arial"/>
              </a:rPr>
              <a:t>Séquence d’observation</a:t>
            </a:r>
            <a:endParaRPr b="0" lang="fr-FR" sz="1400" spc="-1" strike="noStrike">
              <a:latin typeface="Arial"/>
            </a:endParaRPr>
          </a:p>
        </p:txBody>
      </p:sp>
      <p:sp>
        <p:nvSpPr>
          <p:cNvPr id="484" name="CustomShape 37"/>
          <p:cNvSpPr/>
          <p:nvPr/>
        </p:nvSpPr>
        <p:spPr>
          <a:xfrm>
            <a:off x="6179040" y="5008680"/>
            <a:ext cx="1728360" cy="303480"/>
          </a:xfrm>
          <a:prstGeom prst="rect">
            <a:avLst/>
          </a:prstGeom>
          <a:solidFill>
            <a:schemeClr val="bg2"/>
          </a:solidFill>
          <a:ln cap="rnd" w="28440">
            <a:solidFill>
              <a:schemeClr val="tx1"/>
            </a:solidFill>
            <a:custDash>
              <a:ds d="400000" sp="300000"/>
            </a:custDash>
            <a:miter/>
          </a:ln>
        </p:spPr>
        <p:style>
          <a:lnRef idx="0"/>
          <a:fillRef idx="0"/>
          <a:effectRef idx="0"/>
          <a:fontRef idx="minor"/>
        </p:style>
        <p:txBody>
          <a:bodyPr lIns="90000" rIns="90000" tIns="45000" bIns="45000"/>
          <a:p>
            <a:pPr>
              <a:lnSpc>
                <a:spcPct val="100000"/>
              </a:lnSpc>
              <a:spcBef>
                <a:spcPts val="700"/>
              </a:spcBef>
            </a:pPr>
            <a:r>
              <a:rPr b="1" lang="fr-FR" sz="1400" spc="-1" strike="noStrike">
                <a:solidFill>
                  <a:srgbClr val="000000"/>
                </a:solidFill>
                <a:latin typeface="Arial"/>
              </a:rPr>
              <a:t>Stage d’initiation</a:t>
            </a:r>
            <a:endParaRPr b="0" lang="fr-FR" sz="1400" spc="-1" strike="noStrike">
              <a:latin typeface="Arial"/>
            </a:endParaRPr>
          </a:p>
        </p:txBody>
      </p:sp>
      <p:sp>
        <p:nvSpPr>
          <p:cNvPr id="485" name="CustomShape 38"/>
          <p:cNvSpPr/>
          <p:nvPr/>
        </p:nvSpPr>
        <p:spPr>
          <a:xfrm>
            <a:off x="3920040" y="3365280"/>
            <a:ext cx="1159560" cy="942840"/>
          </a:xfrm>
          <a:prstGeom prst="rect">
            <a:avLst/>
          </a:prstGeom>
          <a:solidFill>
            <a:schemeClr val="bg2"/>
          </a:solidFill>
          <a:ln cap="rnd" w="28440">
            <a:solidFill>
              <a:schemeClr val="tx1"/>
            </a:solidFill>
            <a:custDash>
              <a:ds d="400000" sp="300000"/>
            </a:custDash>
            <a:miter/>
          </a:ln>
        </p:spPr>
        <p:style>
          <a:lnRef idx="0"/>
          <a:fillRef idx="0"/>
          <a:effectRef idx="0"/>
          <a:fontRef idx="minor"/>
        </p:style>
        <p:txBody>
          <a:bodyPr lIns="90000" rIns="90000" tIns="45000" bIns="45000"/>
          <a:p>
            <a:pPr algn="ctr">
              <a:lnSpc>
                <a:spcPct val="100000"/>
              </a:lnSpc>
              <a:spcBef>
                <a:spcPts val="700"/>
              </a:spcBef>
            </a:pPr>
            <a:r>
              <a:rPr b="1" lang="fr-FR" sz="1400" spc="-1" strike="noStrike">
                <a:solidFill>
                  <a:srgbClr val="000000"/>
                </a:solidFill>
                <a:latin typeface="Arial"/>
              </a:rPr>
              <a:t>Immersion sur un plateau technique</a:t>
            </a:r>
            <a:endParaRPr b="0" lang="fr-FR" sz="1400" spc="-1" strike="noStrike">
              <a:latin typeface="Arial"/>
            </a:endParaRPr>
          </a:p>
        </p:txBody>
      </p:sp>
      <p:sp>
        <p:nvSpPr>
          <p:cNvPr id="486" name="CustomShape 39"/>
          <p:cNvSpPr/>
          <p:nvPr/>
        </p:nvSpPr>
        <p:spPr>
          <a:xfrm>
            <a:off x="4056480" y="4741560"/>
            <a:ext cx="1498320" cy="1052640"/>
          </a:xfrm>
          <a:prstGeom prst="ellipse">
            <a:avLst/>
          </a:prstGeom>
          <a:solidFill>
            <a:srgbClr val="0070c0"/>
          </a:solidFill>
          <a:ln w="9360">
            <a:solidFill>
              <a:schemeClr val="tx1"/>
            </a:solidFill>
            <a:round/>
          </a:ln>
          <a:effectLst>
            <a:outerShdw algn="ctr" dir="13500000" dist="107763" rotWithShape="0">
              <a:schemeClr val="bg2">
                <a:alpha val="50000"/>
              </a:schemeClr>
            </a:outerShdw>
          </a:effectLst>
        </p:spPr>
        <p:style>
          <a:lnRef idx="0"/>
          <a:fillRef idx="0"/>
          <a:effectRef idx="0"/>
          <a:fontRef idx="minor"/>
        </p:style>
      </p:sp>
      <p:sp>
        <p:nvSpPr>
          <p:cNvPr id="487" name="CustomShape 40"/>
          <p:cNvSpPr/>
          <p:nvPr/>
        </p:nvSpPr>
        <p:spPr>
          <a:xfrm>
            <a:off x="4264560" y="4841280"/>
            <a:ext cx="982800" cy="592560"/>
          </a:xfrm>
          <a:prstGeom prst="rect">
            <a:avLst/>
          </a:prstGeom>
          <a:noFill/>
          <a:ln>
            <a:noFill/>
          </a:ln>
        </p:spPr>
        <p:style>
          <a:lnRef idx="0"/>
          <a:fillRef idx="0"/>
          <a:effectRef idx="0"/>
          <a:fontRef idx="minor"/>
        </p:style>
        <p:txBody>
          <a:bodyPr lIns="90000" rIns="90000" tIns="45000" bIns="45000"/>
          <a:p>
            <a:pPr algn="ctr">
              <a:lnSpc>
                <a:spcPct val="100000"/>
              </a:lnSpc>
              <a:spcBef>
                <a:spcPts val="799"/>
              </a:spcBef>
            </a:pPr>
            <a:r>
              <a:rPr b="1" lang="fr-FR" sz="1600" spc="-1" strike="noStrike">
                <a:solidFill>
                  <a:srgbClr val="ffffff"/>
                </a:solidFill>
                <a:latin typeface="Arial"/>
              </a:rPr>
              <a:t>Projet</a:t>
            </a:r>
            <a:endParaRPr b="0" lang="fr-FR" sz="1600" spc="-1" strike="noStrike">
              <a:latin typeface="Arial"/>
            </a:endParaRPr>
          </a:p>
          <a:p>
            <a:pPr algn="ctr">
              <a:lnSpc>
                <a:spcPct val="100000"/>
              </a:lnSpc>
              <a:spcBef>
                <a:spcPts val="601"/>
              </a:spcBef>
            </a:pPr>
            <a:r>
              <a:rPr b="1" lang="fr-FR" sz="1200" spc="-1" strike="noStrike">
                <a:solidFill>
                  <a:srgbClr val="ffffff"/>
                </a:solidFill>
                <a:latin typeface="Arial"/>
              </a:rPr>
              <a:t>(EPI)</a:t>
            </a:r>
            <a:endParaRPr b="0" lang="fr-FR" sz="1200" spc="-1" strike="noStrike">
              <a:latin typeface="Arial"/>
            </a:endParaRPr>
          </a:p>
        </p:txBody>
      </p:sp>
      <p:sp>
        <p:nvSpPr>
          <p:cNvPr id="488" name="CustomShape 41"/>
          <p:cNvSpPr/>
          <p:nvPr/>
        </p:nvSpPr>
        <p:spPr>
          <a:xfrm flipV="1" rot="2761800">
            <a:off x="1225440" y="3832560"/>
            <a:ext cx="880560" cy="504360"/>
          </a:xfrm>
          <a:prstGeom prst="curvedUpArrow">
            <a:avLst>
              <a:gd name="adj1" fmla="val 34906"/>
              <a:gd name="adj2" fmla="val 69811"/>
              <a:gd name="adj3" fmla="val 33333"/>
            </a:avLst>
          </a:prstGeom>
          <a:solidFill>
            <a:srgbClr val="ffff00"/>
          </a:solidFill>
          <a:ln w="9360">
            <a:solidFill>
              <a:schemeClr val="tx1"/>
            </a:solidFill>
            <a:miter/>
          </a:ln>
        </p:spPr>
        <p:style>
          <a:lnRef idx="0"/>
          <a:fillRef idx="0"/>
          <a:effectRef idx="0"/>
          <a:fontRef idx="minor"/>
        </p:style>
      </p:sp>
      <p:sp>
        <p:nvSpPr>
          <p:cNvPr id="489" name="CustomShape 42"/>
          <p:cNvSpPr/>
          <p:nvPr/>
        </p:nvSpPr>
        <p:spPr>
          <a:xfrm flipV="1" rot="9652800">
            <a:off x="925920" y="4841640"/>
            <a:ext cx="837720" cy="308880"/>
          </a:xfrm>
          <a:prstGeom prst="curvedUpArrow">
            <a:avLst>
              <a:gd name="adj1" fmla="val 54154"/>
              <a:gd name="adj2" fmla="val 108308"/>
              <a:gd name="adj3" fmla="val 33333"/>
            </a:avLst>
          </a:prstGeom>
          <a:solidFill>
            <a:srgbClr val="ffff00"/>
          </a:solidFill>
          <a:ln w="9360">
            <a:solidFill>
              <a:schemeClr val="tx1"/>
            </a:solidFill>
            <a:miter/>
          </a:ln>
        </p:spPr>
        <p:style>
          <a:lnRef idx="0"/>
          <a:fillRef idx="0"/>
          <a:effectRef idx="0"/>
          <a:fontRef idx="minor"/>
        </p:style>
      </p:sp>
      <p:grpSp>
        <p:nvGrpSpPr>
          <p:cNvPr id="490" name="Group 43"/>
          <p:cNvGrpSpPr/>
          <p:nvPr/>
        </p:nvGrpSpPr>
        <p:grpSpPr>
          <a:xfrm>
            <a:off x="2454480" y="3295800"/>
            <a:ext cx="1327320" cy="1098360"/>
            <a:chOff x="2454480" y="3295800"/>
            <a:chExt cx="1327320" cy="1098360"/>
          </a:xfrm>
        </p:grpSpPr>
        <p:sp>
          <p:nvSpPr>
            <p:cNvPr id="491" name="CustomShape 44"/>
            <p:cNvSpPr/>
            <p:nvPr/>
          </p:nvSpPr>
          <p:spPr>
            <a:xfrm>
              <a:off x="2454480" y="3295800"/>
              <a:ext cx="1245240" cy="1098360"/>
            </a:xfrm>
            <a:prstGeom prst="ellipse">
              <a:avLst/>
            </a:prstGeom>
            <a:solidFill>
              <a:srgbClr val="0070c0"/>
            </a:solidFill>
            <a:ln w="9360">
              <a:solidFill>
                <a:schemeClr val="tx1"/>
              </a:solidFill>
              <a:round/>
            </a:ln>
            <a:effectLst>
              <a:outerShdw algn="ctr" dir="13500000" dist="107763" rotWithShape="0">
                <a:schemeClr val="bg2">
                  <a:alpha val="50000"/>
                </a:schemeClr>
              </a:outerShdw>
            </a:effectLst>
          </p:spPr>
          <p:style>
            <a:lnRef idx="0"/>
            <a:fillRef idx="0"/>
            <a:effectRef idx="0"/>
            <a:fontRef idx="minor"/>
          </p:style>
        </p:sp>
        <p:sp>
          <p:nvSpPr>
            <p:cNvPr id="492" name="CustomShape 45"/>
            <p:cNvSpPr/>
            <p:nvPr/>
          </p:nvSpPr>
          <p:spPr>
            <a:xfrm>
              <a:off x="2490840" y="3419640"/>
              <a:ext cx="1290960" cy="577080"/>
            </a:xfrm>
            <a:prstGeom prst="rect">
              <a:avLst/>
            </a:prstGeom>
            <a:noFill/>
            <a:ln>
              <a:noFill/>
            </a:ln>
          </p:spPr>
          <p:style>
            <a:lnRef idx="0"/>
            <a:fillRef idx="0"/>
            <a:effectRef idx="0"/>
            <a:fontRef idx="minor"/>
          </p:style>
          <p:txBody>
            <a:bodyPr lIns="90000" rIns="90000" tIns="45000" bIns="45000"/>
            <a:p>
              <a:pPr algn="ctr">
                <a:lnSpc>
                  <a:spcPct val="100000"/>
                </a:lnSpc>
                <a:spcBef>
                  <a:spcPts val="799"/>
                </a:spcBef>
              </a:pPr>
              <a:r>
                <a:rPr b="1" lang="fr-FR" sz="1600" spc="-1" strike="noStrike">
                  <a:solidFill>
                    <a:srgbClr val="ffffff"/>
                  </a:solidFill>
                  <a:latin typeface="Arial"/>
                </a:rPr>
                <a:t>Projet de découverte</a:t>
              </a:r>
              <a:endParaRPr b="0" lang="fr-FR" sz="1600" spc="-1" strike="noStrike">
                <a:latin typeface="Arial"/>
              </a:endParaRPr>
            </a:p>
          </p:txBody>
        </p:sp>
      </p:grpSp>
      <p:sp>
        <p:nvSpPr>
          <p:cNvPr id="493" name="CustomShape 46"/>
          <p:cNvSpPr/>
          <p:nvPr/>
        </p:nvSpPr>
        <p:spPr>
          <a:xfrm>
            <a:off x="5336640" y="3681360"/>
            <a:ext cx="1280880" cy="516600"/>
          </a:xfrm>
          <a:prstGeom prst="rect">
            <a:avLst/>
          </a:prstGeom>
          <a:solidFill>
            <a:schemeClr val="bg2"/>
          </a:solidFill>
          <a:ln cap="rnd" w="28440">
            <a:solidFill>
              <a:schemeClr val="tx1"/>
            </a:solidFill>
            <a:custDash>
              <a:ds d="400000" sp="300000"/>
            </a:custDash>
            <a:miter/>
          </a:ln>
        </p:spPr>
        <p:style>
          <a:lnRef idx="0"/>
          <a:fillRef idx="0"/>
          <a:effectRef idx="0"/>
          <a:fontRef idx="minor"/>
        </p:style>
        <p:txBody>
          <a:bodyPr lIns="90000" rIns="90000" tIns="45000" bIns="45000"/>
          <a:p>
            <a:pPr algn="ctr">
              <a:lnSpc>
                <a:spcPct val="100000"/>
              </a:lnSpc>
              <a:spcBef>
                <a:spcPts val="700"/>
              </a:spcBef>
            </a:pPr>
            <a:r>
              <a:rPr b="1" lang="fr-FR" sz="1400" spc="-1" strike="noStrike">
                <a:solidFill>
                  <a:srgbClr val="000000"/>
                </a:solidFill>
                <a:latin typeface="Arial"/>
              </a:rPr>
              <a:t>Classe en entreprise</a:t>
            </a:r>
            <a:endParaRPr b="0" lang="fr-FR" sz="1400" spc="-1" strike="noStrike">
              <a:latin typeface="Arial"/>
            </a:endParaRPr>
          </a:p>
        </p:txBody>
      </p:sp>
      <p:sp>
        <p:nvSpPr>
          <p:cNvPr id="494" name="CustomShape 47"/>
          <p:cNvSpPr/>
          <p:nvPr/>
        </p:nvSpPr>
        <p:spPr>
          <a:xfrm flipH="1" rot="10513800">
            <a:off x="225720" y="3730680"/>
            <a:ext cx="553320" cy="749520"/>
          </a:xfrm>
          <a:prstGeom prst="curvedRightArrow">
            <a:avLst>
              <a:gd name="adj1" fmla="val 25083"/>
              <a:gd name="adj2" fmla="val 50166"/>
              <a:gd name="adj3" fmla="val 33333"/>
            </a:avLst>
          </a:prstGeom>
          <a:solidFill>
            <a:srgbClr val="ffff00"/>
          </a:solidFill>
          <a:ln w="9360">
            <a:solidFill>
              <a:schemeClr val="tx1"/>
            </a:solidFill>
            <a:miter/>
          </a:ln>
        </p:spPr>
        <p:style>
          <a:lnRef idx="0"/>
          <a:fillRef idx="0"/>
          <a:effectRef idx="0"/>
          <a:fontRef idx="minor"/>
        </p:style>
      </p:sp>
      <p:sp>
        <p:nvSpPr>
          <p:cNvPr id="495" name="CustomShape 48"/>
          <p:cNvSpPr/>
          <p:nvPr/>
        </p:nvSpPr>
        <p:spPr>
          <a:xfrm>
            <a:off x="8340480" y="3771000"/>
            <a:ext cx="791640" cy="333720"/>
          </a:xfrm>
          <a:prstGeom prst="rect">
            <a:avLst/>
          </a:prstGeom>
          <a:solidFill>
            <a:schemeClr val="accent3">
              <a:lumMod val="75000"/>
            </a:schemeClr>
          </a:solidFill>
          <a:ln>
            <a:solidFill>
              <a:schemeClr val="accent3">
                <a:lumMod val="50000"/>
              </a:schemeClr>
            </a:solidFill>
            <a:round/>
          </a:ln>
        </p:spPr>
        <p:style>
          <a:lnRef idx="2">
            <a:schemeClr val="accent2">
              <a:shade val="50000"/>
            </a:schemeClr>
          </a:lnRef>
          <a:fillRef idx="1">
            <a:schemeClr val="accent2"/>
          </a:fillRef>
          <a:effectRef idx="0">
            <a:schemeClr val="accent2"/>
          </a:effectRef>
          <a:fontRef idx="minor"/>
        </p:style>
        <p:txBody>
          <a:bodyPr lIns="90000" rIns="90000" tIns="45000" bIns="45000"/>
          <a:p>
            <a:pPr algn="ctr">
              <a:lnSpc>
                <a:spcPct val="100000"/>
              </a:lnSpc>
              <a:spcBef>
                <a:spcPts val="799"/>
              </a:spcBef>
            </a:pPr>
            <a:r>
              <a:rPr b="1" lang="fr-FR" sz="1600" spc="-1" strike="noStrike">
                <a:solidFill>
                  <a:srgbClr val="ffffff"/>
                </a:solidFill>
                <a:latin typeface="Arial"/>
              </a:rPr>
              <a:t>Socle</a:t>
            </a:r>
            <a:endParaRPr b="0" lang="fr-FR" sz="1600" spc="-1" strike="noStrike">
              <a:latin typeface="Arial"/>
            </a:endParaRPr>
          </a:p>
        </p:txBody>
      </p:sp>
      <p:sp>
        <p:nvSpPr>
          <p:cNvPr id="496" name="CustomShape 49"/>
          <p:cNvSpPr/>
          <p:nvPr/>
        </p:nvSpPr>
        <p:spPr>
          <a:xfrm>
            <a:off x="8352000" y="4394160"/>
            <a:ext cx="791640" cy="333720"/>
          </a:xfrm>
          <a:prstGeom prst="rect">
            <a:avLst/>
          </a:prstGeom>
          <a:solidFill>
            <a:schemeClr val="accent3">
              <a:lumMod val="75000"/>
            </a:schemeClr>
          </a:solidFill>
          <a:ln>
            <a:solidFill>
              <a:schemeClr val="accent3">
                <a:lumMod val="50000"/>
              </a:schemeClr>
            </a:solidFill>
            <a:round/>
          </a:ln>
        </p:spPr>
        <p:style>
          <a:lnRef idx="2">
            <a:schemeClr val="accent2">
              <a:shade val="50000"/>
            </a:schemeClr>
          </a:lnRef>
          <a:fillRef idx="1">
            <a:schemeClr val="accent2"/>
          </a:fillRef>
          <a:effectRef idx="0">
            <a:schemeClr val="accent2"/>
          </a:effectRef>
          <a:fontRef idx="minor"/>
        </p:style>
        <p:txBody>
          <a:bodyPr lIns="90000" rIns="90000" tIns="45000" bIns="45000"/>
          <a:p>
            <a:pPr algn="ctr">
              <a:lnSpc>
                <a:spcPct val="100000"/>
              </a:lnSpc>
              <a:spcBef>
                <a:spcPts val="799"/>
              </a:spcBef>
            </a:pPr>
            <a:r>
              <a:rPr b="1" lang="fr-FR" sz="1600" spc="-1" strike="noStrike">
                <a:solidFill>
                  <a:srgbClr val="ffffff"/>
                </a:solidFill>
                <a:latin typeface="Arial"/>
              </a:rPr>
              <a:t>DNB</a:t>
            </a:r>
            <a:endParaRPr b="0" lang="fr-FR" sz="1600" spc="-1" strike="noStrike">
              <a:latin typeface="Arial"/>
            </a:endParaRPr>
          </a:p>
        </p:txBody>
      </p:sp>
      <p:sp>
        <p:nvSpPr>
          <p:cNvPr id="497" name="CustomShape 50"/>
          <p:cNvSpPr/>
          <p:nvPr/>
        </p:nvSpPr>
        <p:spPr>
          <a:xfrm>
            <a:off x="8352000" y="5113080"/>
            <a:ext cx="791640" cy="577080"/>
          </a:xfrm>
          <a:prstGeom prst="rect">
            <a:avLst/>
          </a:prstGeom>
          <a:solidFill>
            <a:schemeClr val="accent3">
              <a:lumMod val="75000"/>
            </a:schemeClr>
          </a:solidFill>
          <a:ln>
            <a:solidFill>
              <a:schemeClr val="accent3">
                <a:lumMod val="50000"/>
              </a:schemeClr>
            </a:solidFill>
            <a:round/>
          </a:ln>
        </p:spPr>
        <p:style>
          <a:lnRef idx="2">
            <a:schemeClr val="accent2">
              <a:shade val="50000"/>
            </a:schemeClr>
          </a:lnRef>
          <a:fillRef idx="1">
            <a:schemeClr val="accent2"/>
          </a:fillRef>
          <a:effectRef idx="0">
            <a:schemeClr val="accent2"/>
          </a:effectRef>
          <a:fontRef idx="minor"/>
        </p:style>
        <p:txBody>
          <a:bodyPr lIns="90000" rIns="90000" tIns="45000" bIns="45000"/>
          <a:p>
            <a:pPr algn="ctr">
              <a:lnSpc>
                <a:spcPct val="100000"/>
              </a:lnSpc>
              <a:spcBef>
                <a:spcPts val="799"/>
              </a:spcBef>
            </a:pPr>
            <a:r>
              <a:rPr b="1" lang="fr-FR" sz="1600" spc="-1" strike="noStrike">
                <a:solidFill>
                  <a:srgbClr val="ffffff"/>
                </a:solidFill>
                <a:latin typeface="Arial"/>
              </a:rPr>
              <a:t>Orientation</a:t>
            </a:r>
            <a:endParaRPr b="0" lang="fr-FR" sz="1600" spc="-1" strike="noStrike">
              <a:latin typeface="Arial"/>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98" name="Group 1"/>
          <p:cNvGrpSpPr/>
          <p:nvPr/>
        </p:nvGrpSpPr>
        <p:grpSpPr>
          <a:xfrm>
            <a:off x="902520" y="199080"/>
            <a:ext cx="525240" cy="171360"/>
            <a:chOff x="902520" y="199080"/>
            <a:chExt cx="525240" cy="171360"/>
          </a:xfrm>
        </p:grpSpPr>
        <p:sp>
          <p:nvSpPr>
            <p:cNvPr id="499" name="CustomShape 2"/>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500" name="CustomShape 3"/>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501" name="TextShape 4"/>
          <p:cNvSpPr txBox="1"/>
          <p:nvPr/>
        </p:nvSpPr>
        <p:spPr>
          <a:xfrm>
            <a:off x="1469520" y="141840"/>
            <a:ext cx="7674120" cy="694440"/>
          </a:xfrm>
          <a:prstGeom prst="rect">
            <a:avLst/>
          </a:prstGeom>
          <a:noFill/>
          <a:ln>
            <a:noFill/>
          </a:ln>
        </p:spPr>
        <p:txBody>
          <a:bodyPr anchor="ctr">
            <a:normAutofit/>
          </a:bodyPr>
          <a:p>
            <a:pPr>
              <a:lnSpc>
                <a:spcPct val="100000"/>
              </a:lnSpc>
            </a:pPr>
            <a:r>
              <a:rPr b="1" lang="fr-FR" sz="2400" spc="-1" strike="noStrike">
                <a:solidFill>
                  <a:srgbClr val="404040"/>
                </a:solidFill>
                <a:latin typeface="Arial Black"/>
                <a:ea typeface="Arial Black"/>
              </a:rPr>
              <a:t>Le projet pédagogique…</a:t>
            </a:r>
            <a:br/>
            <a:r>
              <a:rPr b="1" lang="fr-FR" sz="2400" spc="-1" strike="noStrike">
                <a:solidFill>
                  <a:srgbClr val="404040"/>
                </a:solidFill>
                <a:latin typeface="Arial Black"/>
                <a:ea typeface="Arial Black"/>
              </a:rPr>
              <a:t>	</a:t>
            </a:r>
            <a:r>
              <a:rPr b="1" lang="fr-FR" sz="2400" spc="-1" strike="noStrike">
                <a:solidFill>
                  <a:srgbClr val="404040"/>
                </a:solidFill>
                <a:latin typeface="Arial Black"/>
                <a:ea typeface="Arial Black"/>
              </a:rPr>
              <a:t>	</a:t>
            </a:r>
            <a:r>
              <a:rPr b="1" lang="fr-FR" sz="2400" spc="-1" strike="noStrike">
                <a:solidFill>
                  <a:srgbClr val="404040"/>
                </a:solidFill>
                <a:latin typeface="Arial Black"/>
                <a:ea typeface="Arial Black"/>
              </a:rPr>
              <a:t>…des temps forts à articuler, à coordonner </a:t>
            </a:r>
            <a:endParaRPr b="0" lang="fr-FR" sz="2400" spc="-1" strike="noStrike">
              <a:solidFill>
                <a:srgbClr val="000000"/>
              </a:solidFill>
              <a:latin typeface="Calibri"/>
            </a:endParaRPr>
          </a:p>
        </p:txBody>
      </p:sp>
      <p:pic>
        <p:nvPicPr>
          <p:cNvPr id="502" name="Picture 73" descr=""/>
          <p:cNvPicPr/>
          <p:nvPr/>
        </p:nvPicPr>
        <p:blipFill>
          <a:blip r:embed="rId1"/>
          <a:stretch/>
        </p:blipFill>
        <p:spPr>
          <a:xfrm>
            <a:off x="398520" y="630000"/>
            <a:ext cx="1007640" cy="871200"/>
          </a:xfrm>
          <a:prstGeom prst="rect">
            <a:avLst/>
          </a:prstGeom>
          <a:ln>
            <a:noFill/>
          </a:ln>
        </p:spPr>
      </p:pic>
      <p:sp>
        <p:nvSpPr>
          <p:cNvPr id="503" name="TextShape 5"/>
          <p:cNvSpPr txBox="1"/>
          <p:nvPr/>
        </p:nvSpPr>
        <p:spPr>
          <a:xfrm>
            <a:off x="8935560" y="6346080"/>
            <a:ext cx="441360" cy="345240"/>
          </a:xfrm>
          <a:prstGeom prst="rect">
            <a:avLst/>
          </a:prstGeom>
          <a:noFill/>
          <a:ln>
            <a:noFill/>
          </a:ln>
        </p:spPr>
        <p:txBody>
          <a:bodyPr anchor="ctr"/>
          <a:p>
            <a:pPr algn="r">
              <a:lnSpc>
                <a:spcPct val="100000"/>
              </a:lnSpc>
            </a:pPr>
            <a:fld id="{3988D748-7897-4692-98C5-0CCBD1405ED8}" type="slidenum">
              <a:rPr b="1" lang="fr-FR" sz="900" spc="-1" strike="noStrike">
                <a:solidFill>
                  <a:srgbClr val="404040"/>
                </a:solidFill>
                <a:latin typeface="Arial"/>
                <a:ea typeface="Arial"/>
              </a:rPr>
              <a:t>&lt;numéro&gt;</a:t>
            </a:fld>
            <a:endParaRPr b="0" lang="fr-FR" sz="900" spc="-1" strike="noStrike">
              <a:latin typeface="Times New Roman"/>
            </a:endParaRPr>
          </a:p>
        </p:txBody>
      </p:sp>
      <p:pic>
        <p:nvPicPr>
          <p:cNvPr id="504" name="pic00001.png" descr=""/>
          <p:cNvPicPr/>
          <p:nvPr/>
        </p:nvPicPr>
        <p:blipFill>
          <a:blip r:embed="rId2"/>
          <a:stretch/>
        </p:blipFill>
        <p:spPr>
          <a:xfrm>
            <a:off x="1585080" y="516960"/>
            <a:ext cx="7518240" cy="6276600"/>
          </a:xfrm>
          <a:prstGeom prst="rect">
            <a:avLst/>
          </a:prstGeom>
          <a:ln>
            <a:noFill/>
          </a:ln>
        </p:spPr>
      </p:pic>
      <p:sp>
        <p:nvSpPr>
          <p:cNvPr id="505" name="CustomShape 6"/>
          <p:cNvSpPr/>
          <p:nvPr/>
        </p:nvSpPr>
        <p:spPr>
          <a:xfrm>
            <a:off x="5185800" y="3533400"/>
            <a:ext cx="1900440" cy="1437480"/>
          </a:xfrm>
          <a:prstGeom prst="rect">
            <a:avLst/>
          </a:prstGeom>
          <a:solidFill>
            <a:srgbClr val="ffffff"/>
          </a:solidFill>
          <a:ln w="9360">
            <a:solidFill>
              <a:srgbClr val="000000"/>
            </a:solidFill>
            <a:miter/>
          </a:ln>
        </p:spPr>
        <p:style>
          <a:lnRef idx="0"/>
          <a:fillRef idx="0"/>
          <a:effectRef idx="0"/>
          <a:fontRef idx="minor"/>
        </p:style>
        <p:txBody>
          <a:bodyPr/>
          <a:p>
            <a:pPr algn="ctr">
              <a:lnSpc>
                <a:spcPct val="115000"/>
              </a:lnSpc>
            </a:pPr>
            <a:r>
              <a:rPr b="0" lang="fr-FR" sz="1100" spc="-1" strike="noStrike">
                <a:solidFill>
                  <a:srgbClr val="00b050"/>
                </a:solidFill>
                <a:latin typeface="Calibri"/>
                <a:ea typeface="Calibri"/>
              </a:rPr>
              <a:t>La planification des stages et périodes d’immersion doit être étudiée avec attention au regard des 180 heures de découverte professionnelle des métiers et des  formations professionnelles.  </a:t>
            </a:r>
            <a:endParaRPr b="0" lang="fr-FR" sz="1100" spc="-1" strike="noStrike">
              <a:latin typeface="Arial"/>
            </a:endParaRPr>
          </a:p>
        </p:txBody>
      </p:sp>
      <p:sp>
        <p:nvSpPr>
          <p:cNvPr id="506" name="CustomShape 7"/>
          <p:cNvSpPr/>
          <p:nvPr/>
        </p:nvSpPr>
        <p:spPr>
          <a:xfrm>
            <a:off x="289800" y="5843160"/>
            <a:ext cx="5303160" cy="456120"/>
          </a:xfrm>
          <a:prstGeom prst="rect">
            <a:avLst/>
          </a:prstGeom>
          <a:noFill/>
          <a:ln>
            <a:noFill/>
          </a:ln>
        </p:spPr>
        <p:style>
          <a:lnRef idx="0"/>
          <a:fillRef idx="0"/>
          <a:effectRef idx="0"/>
          <a:fontRef idx="minor"/>
        </p:style>
        <p:txBody>
          <a:bodyPr wrap="none" lIns="90000" rIns="90000" tIns="45000" bIns="45000"/>
          <a:p>
            <a:pPr>
              <a:lnSpc>
                <a:spcPct val="100000"/>
              </a:lnSpc>
            </a:pPr>
            <a:r>
              <a:rPr b="1" lang="fr-FR" sz="2400" spc="-1" strike="noStrike">
                <a:solidFill>
                  <a:srgbClr val="000000"/>
                </a:solidFill>
                <a:latin typeface="Calibri"/>
              </a:rPr>
              <a:t>Proposition d’une organisation annuelle </a:t>
            </a:r>
            <a:endParaRPr b="0" lang="fr-FR" sz="2400" spc="-1" strike="noStrike">
              <a:latin typeface="Arial"/>
            </a:endParaRPr>
          </a:p>
        </p:txBody>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507" name="Group 1"/>
          <p:cNvGrpSpPr/>
          <p:nvPr/>
        </p:nvGrpSpPr>
        <p:grpSpPr>
          <a:xfrm>
            <a:off x="902520" y="199080"/>
            <a:ext cx="525240" cy="171360"/>
            <a:chOff x="902520" y="199080"/>
            <a:chExt cx="525240" cy="171360"/>
          </a:xfrm>
        </p:grpSpPr>
        <p:sp>
          <p:nvSpPr>
            <p:cNvPr id="508" name="CustomShape 2"/>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509" name="CustomShape 3"/>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510" name="TextShape 4"/>
          <p:cNvSpPr txBox="1"/>
          <p:nvPr/>
        </p:nvSpPr>
        <p:spPr>
          <a:xfrm>
            <a:off x="1469520" y="141840"/>
            <a:ext cx="7674120" cy="694440"/>
          </a:xfrm>
          <a:prstGeom prst="rect">
            <a:avLst/>
          </a:prstGeom>
          <a:noFill/>
          <a:ln>
            <a:noFill/>
          </a:ln>
        </p:spPr>
        <p:txBody>
          <a:bodyPr anchor="ctr">
            <a:normAutofit/>
          </a:bodyPr>
          <a:p>
            <a:pPr>
              <a:lnSpc>
                <a:spcPct val="100000"/>
              </a:lnSpc>
            </a:pPr>
            <a:r>
              <a:rPr b="1" lang="fr-FR" sz="2400" spc="-1" strike="noStrike">
                <a:solidFill>
                  <a:srgbClr val="404040"/>
                </a:solidFill>
                <a:latin typeface="Arial Black"/>
                <a:ea typeface="Arial Black"/>
              </a:rPr>
              <a:t>Un projet…</a:t>
            </a:r>
            <a:br/>
            <a:r>
              <a:rPr b="1" lang="fr-FR" sz="2400" spc="-1" strike="noStrike">
                <a:solidFill>
                  <a:srgbClr val="404040"/>
                </a:solidFill>
                <a:latin typeface="Arial Black"/>
                <a:ea typeface="Arial Black"/>
              </a:rPr>
              <a:t>	</a:t>
            </a:r>
            <a:r>
              <a:rPr b="1" lang="fr-FR" sz="2400" spc="-1" strike="noStrike">
                <a:solidFill>
                  <a:srgbClr val="404040"/>
                </a:solidFill>
                <a:latin typeface="Arial Black"/>
                <a:ea typeface="Arial Black"/>
              </a:rPr>
              <a:t>	</a:t>
            </a:r>
            <a:r>
              <a:rPr b="1" lang="fr-FR" sz="2400" spc="-1" strike="noStrike">
                <a:solidFill>
                  <a:srgbClr val="404040"/>
                </a:solidFill>
                <a:latin typeface="Arial Black"/>
                <a:ea typeface="Arial Black"/>
              </a:rPr>
              <a:t>…une découverte, une démarche de projet</a:t>
            </a:r>
            <a:endParaRPr b="0" lang="fr-FR" sz="2400" spc="-1" strike="noStrike">
              <a:solidFill>
                <a:srgbClr val="000000"/>
              </a:solidFill>
              <a:latin typeface="Calibri"/>
            </a:endParaRPr>
          </a:p>
        </p:txBody>
      </p:sp>
      <p:sp>
        <p:nvSpPr>
          <p:cNvPr id="511" name="CustomShape 5"/>
          <p:cNvSpPr/>
          <p:nvPr/>
        </p:nvSpPr>
        <p:spPr>
          <a:xfrm rot="5400000">
            <a:off x="4692960" y="3880440"/>
            <a:ext cx="576000" cy="367920"/>
          </a:xfrm>
          <a:custGeom>
            <a:avLst/>
            <a:gdLst/>
            <a:ahLst/>
            <a:rect l="l" t="t" r="r" b="b"/>
            <a:pathLst>
              <a:path w="21600" h="2160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chemeClr val="tx2">
              <a:lumMod val="40000"/>
              <a:lumOff val="60000"/>
            </a:schemeClr>
          </a:solidFill>
          <a:ln w="9360">
            <a:solidFill>
              <a:schemeClr val="tx1"/>
            </a:solidFill>
            <a:miter/>
          </a:ln>
        </p:spPr>
        <p:style>
          <a:lnRef idx="0"/>
          <a:fillRef idx="0"/>
          <a:effectRef idx="0"/>
          <a:fontRef idx="minor"/>
        </p:style>
      </p:sp>
      <p:grpSp>
        <p:nvGrpSpPr>
          <p:cNvPr id="512" name="Group 6"/>
          <p:cNvGrpSpPr/>
          <p:nvPr/>
        </p:nvGrpSpPr>
        <p:grpSpPr>
          <a:xfrm>
            <a:off x="4572000" y="4437000"/>
            <a:ext cx="720360" cy="934560"/>
            <a:chOff x="4572000" y="4437000"/>
            <a:chExt cx="720360" cy="934560"/>
          </a:xfrm>
        </p:grpSpPr>
        <p:sp>
          <p:nvSpPr>
            <p:cNvPr id="513" name="CustomShape 7"/>
            <p:cNvSpPr/>
            <p:nvPr/>
          </p:nvSpPr>
          <p:spPr>
            <a:xfrm>
              <a:off x="4572000" y="4437000"/>
              <a:ext cx="720360" cy="934560"/>
            </a:xfrm>
            <a:custGeom>
              <a:avLst/>
              <a:gdLst/>
              <a:ahLst/>
              <a:rect l="l" t="t" r="r" b="b"/>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moveTo>
                    <a:pt x="85" y="17509"/>
                  </a:moveTo>
                  <a:lnTo>
                    <a:pt x="5187" y="17509"/>
                  </a:lnTo>
                  <a:lnTo>
                    <a:pt x="5187" y="21632"/>
                  </a:lnTo>
                  <a:lnTo>
                    <a:pt x="85" y="17509"/>
                  </a:lnTo>
                  <a:close/>
                </a:path>
              </a:pathLst>
            </a:custGeom>
            <a:solidFill>
              <a:schemeClr val="hlink"/>
            </a:solidFill>
            <a:ln w="9360">
              <a:solidFill>
                <a:srgbClr val="000000"/>
              </a:solidFill>
              <a:miter/>
            </a:ln>
            <a:effectLst>
              <a:outerShdw algn="ctr" dir="2700000" dist="107763" rotWithShape="0">
                <a:srgbClr val="808080"/>
              </a:outerShdw>
            </a:effectLst>
          </p:spPr>
          <p:style>
            <a:lnRef idx="0"/>
            <a:fillRef idx="0"/>
            <a:effectRef idx="0"/>
            <a:fontRef idx="minor"/>
          </p:style>
        </p:sp>
        <p:sp>
          <p:nvSpPr>
            <p:cNvPr id="514" name="CustomShape 8"/>
            <p:cNvSpPr/>
            <p:nvPr/>
          </p:nvSpPr>
          <p:spPr>
            <a:xfrm>
              <a:off x="4631040" y="4637160"/>
              <a:ext cx="232200" cy="133560"/>
            </a:xfrm>
            <a:prstGeom prst="rect">
              <a:avLst/>
            </a:prstGeom>
            <a:solidFill>
              <a:schemeClr val="bg2"/>
            </a:solidFill>
            <a:ln w="9360">
              <a:solidFill>
                <a:schemeClr val="tx1"/>
              </a:solidFill>
              <a:miter/>
            </a:ln>
          </p:spPr>
          <p:style>
            <a:lnRef idx="0"/>
            <a:fillRef idx="0"/>
            <a:effectRef idx="0"/>
            <a:fontRef idx="minor"/>
          </p:style>
        </p:sp>
        <p:sp>
          <p:nvSpPr>
            <p:cNvPr id="515" name="CustomShape 9"/>
            <p:cNvSpPr/>
            <p:nvPr/>
          </p:nvSpPr>
          <p:spPr>
            <a:xfrm>
              <a:off x="4852080" y="4638960"/>
              <a:ext cx="232200" cy="133560"/>
            </a:xfrm>
            <a:prstGeom prst="rect">
              <a:avLst/>
            </a:prstGeom>
            <a:solidFill>
              <a:schemeClr val="bg2"/>
            </a:solidFill>
            <a:ln w="9360">
              <a:solidFill>
                <a:schemeClr val="tx1"/>
              </a:solidFill>
              <a:miter/>
            </a:ln>
          </p:spPr>
          <p:style>
            <a:lnRef idx="0"/>
            <a:fillRef idx="0"/>
            <a:effectRef idx="0"/>
            <a:fontRef idx="minor"/>
          </p:style>
        </p:sp>
        <p:sp>
          <p:nvSpPr>
            <p:cNvPr id="516" name="CustomShape 10"/>
            <p:cNvSpPr/>
            <p:nvPr/>
          </p:nvSpPr>
          <p:spPr>
            <a:xfrm>
              <a:off x="4725000" y="4784400"/>
              <a:ext cx="232200" cy="133560"/>
            </a:xfrm>
            <a:prstGeom prst="rect">
              <a:avLst/>
            </a:prstGeom>
            <a:solidFill>
              <a:schemeClr val="bg2"/>
            </a:solidFill>
            <a:ln w="9360">
              <a:solidFill>
                <a:schemeClr val="tx1"/>
              </a:solidFill>
              <a:miter/>
            </a:ln>
          </p:spPr>
          <p:style>
            <a:lnRef idx="0"/>
            <a:fillRef idx="0"/>
            <a:effectRef idx="0"/>
            <a:fontRef idx="minor"/>
          </p:style>
        </p:sp>
        <p:sp>
          <p:nvSpPr>
            <p:cNvPr id="517" name="CustomShape 11"/>
            <p:cNvSpPr/>
            <p:nvPr/>
          </p:nvSpPr>
          <p:spPr>
            <a:xfrm>
              <a:off x="4979160" y="4784400"/>
              <a:ext cx="232200" cy="133560"/>
            </a:xfrm>
            <a:prstGeom prst="rect">
              <a:avLst/>
            </a:prstGeom>
            <a:solidFill>
              <a:schemeClr val="bg2"/>
            </a:solidFill>
            <a:ln w="9360">
              <a:solidFill>
                <a:schemeClr val="tx1"/>
              </a:solidFill>
              <a:miter/>
            </a:ln>
          </p:spPr>
          <p:style>
            <a:lnRef idx="0"/>
            <a:fillRef idx="0"/>
            <a:effectRef idx="0"/>
            <a:fontRef idx="minor"/>
          </p:style>
        </p:sp>
        <p:sp>
          <p:nvSpPr>
            <p:cNvPr id="518" name="CustomShape 12"/>
            <p:cNvSpPr/>
            <p:nvPr/>
          </p:nvSpPr>
          <p:spPr>
            <a:xfrm>
              <a:off x="4805640" y="4930200"/>
              <a:ext cx="232200" cy="133560"/>
            </a:xfrm>
            <a:prstGeom prst="rect">
              <a:avLst/>
            </a:prstGeom>
            <a:solidFill>
              <a:schemeClr val="bg2"/>
            </a:solidFill>
            <a:ln w="9360">
              <a:solidFill>
                <a:schemeClr val="tx1"/>
              </a:solidFill>
              <a:miter/>
            </a:ln>
          </p:spPr>
          <p:style>
            <a:lnRef idx="0"/>
            <a:fillRef idx="0"/>
            <a:effectRef idx="0"/>
            <a:fontRef idx="minor"/>
          </p:style>
        </p:sp>
        <p:sp>
          <p:nvSpPr>
            <p:cNvPr id="519" name="CustomShape 13"/>
            <p:cNvSpPr/>
            <p:nvPr/>
          </p:nvSpPr>
          <p:spPr>
            <a:xfrm>
              <a:off x="5037120" y="4930200"/>
              <a:ext cx="232200" cy="133560"/>
            </a:xfrm>
            <a:prstGeom prst="rect">
              <a:avLst/>
            </a:prstGeom>
            <a:solidFill>
              <a:schemeClr val="bg2"/>
            </a:solidFill>
            <a:ln w="9360">
              <a:solidFill>
                <a:schemeClr val="tx1"/>
              </a:solidFill>
              <a:miter/>
            </a:ln>
          </p:spPr>
          <p:style>
            <a:lnRef idx="0"/>
            <a:fillRef idx="0"/>
            <a:effectRef idx="0"/>
            <a:fontRef idx="minor"/>
          </p:style>
        </p:sp>
      </p:grpSp>
      <p:grpSp>
        <p:nvGrpSpPr>
          <p:cNvPr id="520" name="Group 14"/>
          <p:cNvGrpSpPr/>
          <p:nvPr/>
        </p:nvGrpSpPr>
        <p:grpSpPr>
          <a:xfrm>
            <a:off x="2771640" y="1123920"/>
            <a:ext cx="3882960" cy="2592000"/>
            <a:chOff x="2771640" y="1123920"/>
            <a:chExt cx="3882960" cy="2592000"/>
          </a:xfrm>
        </p:grpSpPr>
        <p:sp>
          <p:nvSpPr>
            <p:cNvPr id="521" name="CustomShape 15"/>
            <p:cNvSpPr/>
            <p:nvPr/>
          </p:nvSpPr>
          <p:spPr>
            <a:xfrm>
              <a:off x="2771640" y="1123920"/>
              <a:ext cx="3882960" cy="2592000"/>
            </a:xfrm>
            <a:prstGeom prst="roundRect">
              <a:avLst>
                <a:gd name="adj" fmla="val 16667"/>
              </a:avLst>
            </a:prstGeom>
            <a:solidFill>
              <a:schemeClr val="tx2">
                <a:lumMod val="40000"/>
                <a:lumOff val="60000"/>
              </a:schemeClr>
            </a:solidFill>
            <a:ln w="9360">
              <a:solidFill>
                <a:schemeClr val="tx1"/>
              </a:solidFill>
              <a:round/>
            </a:ln>
          </p:spPr>
          <p:style>
            <a:lnRef idx="0"/>
            <a:fillRef idx="0"/>
            <a:effectRef idx="0"/>
            <a:fontRef idx="minor"/>
          </p:style>
        </p:sp>
        <p:sp>
          <p:nvSpPr>
            <p:cNvPr id="522" name="CustomShape 16"/>
            <p:cNvSpPr/>
            <p:nvPr/>
          </p:nvSpPr>
          <p:spPr>
            <a:xfrm>
              <a:off x="3028680" y="1219680"/>
              <a:ext cx="3190680" cy="333720"/>
            </a:xfrm>
            <a:prstGeom prst="rect">
              <a:avLst/>
            </a:prstGeom>
            <a:solidFill>
              <a:schemeClr val="tx2">
                <a:lumMod val="40000"/>
                <a:lumOff val="60000"/>
              </a:schemeClr>
            </a:solidFill>
            <a:ln>
              <a:noFill/>
            </a:ln>
          </p:spPr>
          <p:style>
            <a:lnRef idx="0"/>
            <a:fillRef idx="0"/>
            <a:effectRef idx="0"/>
            <a:fontRef idx="minor"/>
          </p:style>
          <p:txBody>
            <a:bodyPr lIns="90000" rIns="90000" tIns="45000" bIns="45000"/>
            <a:p>
              <a:pPr algn="ctr">
                <a:lnSpc>
                  <a:spcPct val="100000"/>
                </a:lnSpc>
                <a:spcBef>
                  <a:spcPts val="799"/>
                </a:spcBef>
              </a:pPr>
              <a:r>
                <a:rPr b="1" lang="fr-FR" sz="1600" spc="-1" strike="noStrike">
                  <a:solidFill>
                    <a:srgbClr val="000000"/>
                  </a:solidFill>
                  <a:latin typeface="Arial"/>
                </a:rPr>
                <a:t>Un problème à résoudre</a:t>
              </a:r>
              <a:endParaRPr b="0" lang="fr-FR" sz="1600" spc="-1" strike="noStrike">
                <a:latin typeface="Arial"/>
              </a:endParaRPr>
            </a:p>
          </p:txBody>
        </p:sp>
        <p:sp>
          <p:nvSpPr>
            <p:cNvPr id="523" name="CustomShape 17"/>
            <p:cNvSpPr/>
            <p:nvPr/>
          </p:nvSpPr>
          <p:spPr>
            <a:xfrm>
              <a:off x="3079440" y="3222000"/>
              <a:ext cx="3267360" cy="303480"/>
            </a:xfrm>
            <a:prstGeom prst="rect">
              <a:avLst/>
            </a:prstGeom>
            <a:solidFill>
              <a:schemeClr val="tx2">
                <a:lumMod val="40000"/>
                <a:lumOff val="60000"/>
              </a:schemeClr>
            </a:solidFill>
            <a:ln>
              <a:noFill/>
            </a:ln>
          </p:spPr>
          <p:style>
            <a:lnRef idx="0"/>
            <a:fillRef idx="0"/>
            <a:effectRef idx="0"/>
            <a:fontRef idx="minor"/>
          </p:style>
          <p:txBody>
            <a:bodyPr lIns="90000" rIns="90000" tIns="45000" bIns="45000"/>
            <a:p>
              <a:pPr>
                <a:lnSpc>
                  <a:spcPct val="100000"/>
                </a:lnSpc>
                <a:spcBef>
                  <a:spcPts val="700"/>
                </a:spcBef>
              </a:pPr>
              <a:r>
                <a:rPr b="1" lang="fr-FR" sz="1400" spc="-1" strike="noStrike">
                  <a:solidFill>
                    <a:srgbClr val="000000"/>
                  </a:solidFill>
                  <a:latin typeface="Arial"/>
                </a:rPr>
                <a:t>Un contexte professionnel</a:t>
              </a:r>
              <a:endParaRPr b="0" lang="fr-FR" sz="1400" spc="-1" strike="noStrike">
                <a:latin typeface="Arial"/>
              </a:endParaRPr>
            </a:p>
          </p:txBody>
        </p:sp>
        <p:pic>
          <p:nvPicPr>
            <p:cNvPr id="524" name="Picture 53" descr=""/>
            <p:cNvPicPr/>
            <p:nvPr/>
          </p:nvPicPr>
          <p:blipFill>
            <a:blip r:embed="rId1"/>
            <a:stretch/>
          </p:blipFill>
          <p:spPr>
            <a:xfrm>
              <a:off x="2842200" y="2237760"/>
              <a:ext cx="844920" cy="782640"/>
            </a:xfrm>
            <a:prstGeom prst="rect">
              <a:avLst/>
            </a:prstGeom>
            <a:ln>
              <a:noFill/>
            </a:ln>
          </p:spPr>
        </p:pic>
        <p:pic>
          <p:nvPicPr>
            <p:cNvPr id="525" name="Picture 48" descr=""/>
            <p:cNvPicPr/>
            <p:nvPr/>
          </p:nvPicPr>
          <p:blipFill>
            <a:blip r:embed="rId2"/>
            <a:stretch/>
          </p:blipFill>
          <p:spPr>
            <a:xfrm>
              <a:off x="5755680" y="2532960"/>
              <a:ext cx="842040" cy="975600"/>
            </a:xfrm>
            <a:prstGeom prst="rect">
              <a:avLst/>
            </a:prstGeom>
            <a:ln>
              <a:noFill/>
            </a:ln>
          </p:spPr>
        </p:pic>
      </p:grpSp>
      <p:pic>
        <p:nvPicPr>
          <p:cNvPr id="526" name="Picture 73" descr=""/>
          <p:cNvPicPr/>
          <p:nvPr/>
        </p:nvPicPr>
        <p:blipFill>
          <a:blip r:embed="rId3"/>
          <a:stretch/>
        </p:blipFill>
        <p:spPr>
          <a:xfrm>
            <a:off x="1348200" y="605160"/>
            <a:ext cx="1007640" cy="871200"/>
          </a:xfrm>
          <a:prstGeom prst="rect">
            <a:avLst/>
          </a:prstGeom>
          <a:ln>
            <a:noFill/>
          </a:ln>
        </p:spPr>
      </p:pic>
      <p:sp>
        <p:nvSpPr>
          <p:cNvPr id="527" name="CustomShape 18"/>
          <p:cNvSpPr/>
          <p:nvPr/>
        </p:nvSpPr>
        <p:spPr>
          <a:xfrm>
            <a:off x="9000" y="2111400"/>
            <a:ext cx="2088720" cy="1439640"/>
          </a:xfrm>
          <a:prstGeom prst="rect">
            <a:avLst/>
          </a:prstGeom>
          <a:noFill/>
          <a:ln>
            <a:noFill/>
          </a:ln>
        </p:spPr>
        <p:style>
          <a:lnRef idx="0"/>
          <a:fillRef idx="0"/>
          <a:effectRef idx="0"/>
          <a:fontRef idx="minor"/>
        </p:style>
        <p:txBody>
          <a:bodyPr lIns="90000" rIns="90000" tIns="45000" bIns="45000"/>
          <a:p>
            <a:pPr algn="ctr">
              <a:lnSpc>
                <a:spcPct val="100000"/>
              </a:lnSpc>
            </a:pPr>
            <a:r>
              <a:rPr b="1" lang="fr-FR" sz="1400" spc="-1" strike="noStrike">
                <a:solidFill>
                  <a:srgbClr val="000000"/>
                </a:solidFill>
                <a:latin typeface="Arial"/>
              </a:rPr>
              <a:t>Enseignement général </a:t>
            </a:r>
            <a:endParaRPr b="0" lang="fr-FR" sz="1400" spc="-1" strike="noStrike">
              <a:latin typeface="Arial"/>
            </a:endParaRPr>
          </a:p>
          <a:p>
            <a:pPr algn="ctr">
              <a:lnSpc>
                <a:spcPct val="100000"/>
              </a:lnSpc>
            </a:pPr>
            <a:endParaRPr b="0" lang="fr-FR" sz="1400" spc="-1" strike="noStrike">
              <a:latin typeface="Arial"/>
            </a:endParaRPr>
          </a:p>
          <a:p>
            <a:pPr algn="ctr">
              <a:lnSpc>
                <a:spcPct val="100000"/>
              </a:lnSpc>
            </a:pPr>
            <a:r>
              <a:rPr b="1" lang="fr-FR" sz="1400" spc="-1" strike="noStrike">
                <a:solidFill>
                  <a:srgbClr val="000000"/>
                </a:solidFill>
                <a:latin typeface="Arial"/>
              </a:rPr>
              <a:t>Domaines du socle</a:t>
            </a:r>
            <a:endParaRPr b="0" lang="fr-FR" sz="1400" spc="-1" strike="noStrike">
              <a:latin typeface="Arial"/>
            </a:endParaRPr>
          </a:p>
          <a:p>
            <a:pPr algn="ctr">
              <a:lnSpc>
                <a:spcPct val="100000"/>
              </a:lnSpc>
            </a:pPr>
            <a:endParaRPr b="0" lang="fr-FR" sz="1400" spc="-1" strike="noStrike">
              <a:latin typeface="Arial"/>
            </a:endParaRPr>
          </a:p>
          <a:p>
            <a:pPr algn="ctr">
              <a:lnSpc>
                <a:spcPct val="100000"/>
              </a:lnSpc>
            </a:pPr>
            <a:r>
              <a:rPr b="1" lang="fr-FR" sz="1400" spc="-1" strike="noStrike">
                <a:solidFill>
                  <a:srgbClr val="000000"/>
                </a:solidFill>
                <a:latin typeface="Arial"/>
              </a:rPr>
              <a:t>Référentiel PIIODMEP</a:t>
            </a:r>
            <a:endParaRPr b="0" lang="fr-FR" sz="1400" spc="-1" strike="noStrike">
              <a:latin typeface="Arial"/>
            </a:endParaRPr>
          </a:p>
        </p:txBody>
      </p:sp>
      <p:sp>
        <p:nvSpPr>
          <p:cNvPr id="528" name="CustomShape 19"/>
          <p:cNvSpPr/>
          <p:nvPr/>
        </p:nvSpPr>
        <p:spPr>
          <a:xfrm>
            <a:off x="2085120" y="2567160"/>
            <a:ext cx="502920" cy="269280"/>
          </a:xfrm>
          <a:prstGeom prst="leftRightArrow">
            <a:avLst>
              <a:gd name="adj1" fmla="val 50000"/>
              <a:gd name="adj2" fmla="val 35028"/>
            </a:avLst>
          </a:prstGeom>
          <a:solidFill>
            <a:schemeClr val="tx2">
              <a:lumMod val="40000"/>
              <a:lumOff val="60000"/>
            </a:schemeClr>
          </a:solidFill>
          <a:ln w="9360">
            <a:solidFill>
              <a:schemeClr val="tx1"/>
            </a:solidFill>
            <a:miter/>
          </a:ln>
        </p:spPr>
        <p:style>
          <a:lnRef idx="0"/>
          <a:fillRef idx="0"/>
          <a:effectRef idx="0"/>
          <a:fontRef idx="minor"/>
        </p:style>
      </p:sp>
      <p:sp>
        <p:nvSpPr>
          <p:cNvPr id="529" name="CustomShape 20"/>
          <p:cNvSpPr/>
          <p:nvPr/>
        </p:nvSpPr>
        <p:spPr>
          <a:xfrm>
            <a:off x="4140360" y="5589720"/>
            <a:ext cx="1634760" cy="303480"/>
          </a:xfrm>
          <a:prstGeom prst="rect">
            <a:avLst/>
          </a:prstGeom>
          <a:solidFill>
            <a:srgbClr val="fd0d0d"/>
          </a:solidFill>
          <a:ln w="9360">
            <a:solidFill>
              <a:srgbClr val="cc3300"/>
            </a:solidFill>
            <a:miter/>
          </a:ln>
          <a:effectLst>
            <a:outerShdw algn="ctr" dir="18900000" dist="107763" rotWithShape="0">
              <a:srgbClr val="cc3300">
                <a:alpha val="50000"/>
              </a:srgbClr>
            </a:outerShdw>
          </a:effectLst>
        </p:spPr>
        <p:style>
          <a:lnRef idx="0"/>
          <a:fillRef idx="0"/>
          <a:effectRef idx="0"/>
          <a:fontRef idx="minor"/>
        </p:style>
        <p:txBody>
          <a:bodyPr lIns="90000" rIns="90000" tIns="45000" bIns="45000"/>
          <a:p>
            <a:pPr algn="ctr">
              <a:lnSpc>
                <a:spcPct val="100000"/>
              </a:lnSpc>
              <a:spcBef>
                <a:spcPts val="700"/>
              </a:spcBef>
            </a:pPr>
            <a:r>
              <a:rPr b="1" lang="fr-FR" sz="1400" spc="-1" strike="noStrike">
                <a:solidFill>
                  <a:srgbClr val="ffffff"/>
                </a:solidFill>
                <a:latin typeface="Arial"/>
              </a:rPr>
              <a:t>synthèse</a:t>
            </a:r>
            <a:endParaRPr b="0" lang="fr-FR" sz="1400" spc="-1" strike="noStrike">
              <a:latin typeface="Arial"/>
            </a:endParaRPr>
          </a:p>
        </p:txBody>
      </p:sp>
      <p:sp>
        <p:nvSpPr>
          <p:cNvPr id="530" name="CustomShape 21"/>
          <p:cNvSpPr/>
          <p:nvPr/>
        </p:nvSpPr>
        <p:spPr>
          <a:xfrm>
            <a:off x="5861520" y="4623480"/>
            <a:ext cx="3466800" cy="1584000"/>
          </a:xfrm>
          <a:prstGeom prst="rect">
            <a:avLst/>
          </a:prstGeom>
          <a:noFill/>
          <a:ln>
            <a:noFill/>
          </a:ln>
        </p:spPr>
        <p:style>
          <a:lnRef idx="0"/>
          <a:fillRef idx="0"/>
          <a:effectRef idx="0"/>
          <a:fontRef idx="minor"/>
        </p:style>
        <p:txBody>
          <a:bodyPr lIns="90000" rIns="90000" tIns="45000" bIns="45000"/>
          <a:p>
            <a:pPr algn="ctr">
              <a:lnSpc>
                <a:spcPct val="100000"/>
              </a:lnSpc>
            </a:pPr>
            <a:endParaRPr b="0" lang="fr-FR" sz="1800" spc="-1" strike="noStrike">
              <a:latin typeface="Arial"/>
            </a:endParaRPr>
          </a:p>
          <a:p>
            <a:pPr indent="-216000">
              <a:lnSpc>
                <a:spcPct val="100000"/>
              </a:lnSpc>
              <a:buClr>
                <a:srgbClr val="000000"/>
              </a:buClr>
              <a:buFont typeface="Symbol" charset="2"/>
              <a:buChar char=""/>
            </a:pPr>
            <a:r>
              <a:rPr b="1" lang="fr-FR" sz="1400" spc="-1" strike="noStrike">
                <a:solidFill>
                  <a:srgbClr val="000000"/>
                </a:solidFill>
                <a:latin typeface="Arial"/>
              </a:rPr>
              <a:t> </a:t>
            </a:r>
            <a:r>
              <a:rPr b="1" lang="fr-FR" sz="1400" spc="-1" strike="noStrike">
                <a:solidFill>
                  <a:srgbClr val="000000"/>
                </a:solidFill>
                <a:latin typeface="Arial"/>
              </a:rPr>
              <a:t>les attraits du métier ou des métiers</a:t>
            </a:r>
            <a:endParaRPr b="0" lang="fr-FR" sz="1400" spc="-1" strike="noStrike">
              <a:latin typeface="Arial"/>
            </a:endParaRPr>
          </a:p>
          <a:p>
            <a:pPr indent="-216000">
              <a:lnSpc>
                <a:spcPct val="100000"/>
              </a:lnSpc>
              <a:buClr>
                <a:srgbClr val="000000"/>
              </a:buClr>
              <a:buFont typeface="Symbol" charset="2"/>
              <a:buChar char=""/>
            </a:pPr>
            <a:r>
              <a:rPr b="1" lang="fr-FR" sz="1400" spc="-1" strike="noStrike">
                <a:solidFill>
                  <a:srgbClr val="000000"/>
                </a:solidFill>
                <a:latin typeface="Arial"/>
              </a:rPr>
              <a:t> </a:t>
            </a:r>
            <a:r>
              <a:rPr b="1" lang="fr-FR" sz="1400" spc="-1" strike="noStrike">
                <a:solidFill>
                  <a:srgbClr val="000000"/>
                </a:solidFill>
                <a:latin typeface="Arial"/>
              </a:rPr>
              <a:t>la diversité des emplois</a:t>
            </a:r>
            <a:endParaRPr b="0" lang="fr-FR" sz="1400" spc="-1" strike="noStrike">
              <a:latin typeface="Arial"/>
            </a:endParaRPr>
          </a:p>
          <a:p>
            <a:pPr indent="-216000">
              <a:lnSpc>
                <a:spcPct val="100000"/>
              </a:lnSpc>
              <a:buClr>
                <a:srgbClr val="000000"/>
              </a:buClr>
              <a:buFont typeface="Symbol" charset="2"/>
              <a:buChar char=""/>
            </a:pPr>
            <a:r>
              <a:rPr b="1" lang="fr-FR" sz="1400" spc="-1" strike="noStrike">
                <a:solidFill>
                  <a:srgbClr val="000000"/>
                </a:solidFill>
                <a:latin typeface="Arial"/>
              </a:rPr>
              <a:t> </a:t>
            </a:r>
            <a:r>
              <a:rPr b="1" lang="fr-FR" sz="1400" spc="-1" strike="noStrike">
                <a:solidFill>
                  <a:srgbClr val="000000"/>
                </a:solidFill>
                <a:latin typeface="Arial"/>
              </a:rPr>
              <a:t>les tâches principales et annexes</a:t>
            </a:r>
            <a:endParaRPr b="0" lang="fr-FR" sz="1400" spc="-1" strike="noStrike">
              <a:latin typeface="Arial"/>
            </a:endParaRPr>
          </a:p>
          <a:p>
            <a:pPr indent="-216000">
              <a:lnSpc>
                <a:spcPct val="100000"/>
              </a:lnSpc>
              <a:buClr>
                <a:srgbClr val="000000"/>
              </a:buClr>
              <a:buFont typeface="Symbol" charset="2"/>
              <a:buChar char=""/>
            </a:pPr>
            <a:r>
              <a:rPr b="1" lang="fr-FR" sz="1400" spc="-1" strike="noStrike">
                <a:solidFill>
                  <a:srgbClr val="000000"/>
                </a:solidFill>
                <a:latin typeface="Arial"/>
              </a:rPr>
              <a:t> </a:t>
            </a:r>
            <a:r>
              <a:rPr b="1" lang="fr-FR" sz="1400" spc="-1" strike="noStrike">
                <a:solidFill>
                  <a:srgbClr val="000000"/>
                </a:solidFill>
                <a:latin typeface="Arial"/>
              </a:rPr>
              <a:t>les qualités révélées</a:t>
            </a:r>
            <a:endParaRPr b="0" lang="fr-FR" sz="1400" spc="-1" strike="noStrike">
              <a:latin typeface="Arial"/>
            </a:endParaRPr>
          </a:p>
          <a:p>
            <a:pPr indent="-216000">
              <a:lnSpc>
                <a:spcPct val="100000"/>
              </a:lnSpc>
              <a:buClr>
                <a:srgbClr val="000000"/>
              </a:buClr>
              <a:buFont typeface="Symbol" charset="2"/>
              <a:buChar char=""/>
            </a:pPr>
            <a:r>
              <a:rPr b="1" lang="fr-FR" sz="1400" spc="-1" strike="noStrike">
                <a:solidFill>
                  <a:srgbClr val="000000"/>
                </a:solidFill>
                <a:latin typeface="Arial"/>
              </a:rPr>
              <a:t> </a:t>
            </a:r>
            <a:r>
              <a:rPr b="1" lang="fr-FR" sz="1400" spc="-1" strike="noStrike">
                <a:solidFill>
                  <a:srgbClr val="000000"/>
                </a:solidFill>
                <a:latin typeface="Arial"/>
              </a:rPr>
              <a:t>les compétences à développer</a:t>
            </a:r>
            <a:endParaRPr b="0" lang="fr-FR" sz="1400" spc="-1" strike="noStrike">
              <a:latin typeface="Arial"/>
            </a:endParaRPr>
          </a:p>
          <a:p>
            <a:pPr indent="-216000">
              <a:lnSpc>
                <a:spcPct val="100000"/>
              </a:lnSpc>
              <a:buClr>
                <a:srgbClr val="000000"/>
              </a:buClr>
              <a:buFont typeface="Symbol" charset="2"/>
              <a:buChar char=""/>
            </a:pPr>
            <a:r>
              <a:rPr b="1" lang="fr-FR" sz="1400" spc="-1" strike="noStrike">
                <a:solidFill>
                  <a:srgbClr val="000000"/>
                </a:solidFill>
                <a:latin typeface="Comic Sans MS"/>
              </a:rPr>
              <a:t> …</a:t>
            </a:r>
            <a:endParaRPr b="0" lang="fr-FR" sz="1400" spc="-1" strike="noStrike">
              <a:latin typeface="Arial"/>
            </a:endParaRPr>
          </a:p>
        </p:txBody>
      </p:sp>
      <p:sp>
        <p:nvSpPr>
          <p:cNvPr id="531" name="CustomShape 22"/>
          <p:cNvSpPr/>
          <p:nvPr/>
        </p:nvSpPr>
        <p:spPr>
          <a:xfrm>
            <a:off x="2327400" y="6381720"/>
            <a:ext cx="6419520" cy="364680"/>
          </a:xfrm>
          <a:prstGeom prst="rect">
            <a:avLst/>
          </a:prstGeom>
          <a:solidFill>
            <a:srgbClr val="fd0d0d"/>
          </a:solidFill>
          <a:ln w="3240">
            <a:solidFill>
              <a:schemeClr val="tx1"/>
            </a:solidFill>
            <a:miter/>
          </a:ln>
          <a:effectLst>
            <a:outerShdw algn="ctr" dir="2700000" dist="107763" rotWithShape="0">
              <a:srgbClr val="000000">
                <a:alpha val="50000"/>
              </a:srgbClr>
            </a:outerShdw>
          </a:effectLst>
        </p:spPr>
        <p:style>
          <a:lnRef idx="0"/>
          <a:fillRef idx="0"/>
          <a:effectRef idx="0"/>
          <a:fontRef idx="minor"/>
        </p:style>
        <p:txBody>
          <a:bodyPr lIns="90000" rIns="90000" tIns="45000" bIns="45000"/>
          <a:p>
            <a:pPr algn="ctr">
              <a:lnSpc>
                <a:spcPct val="100000"/>
              </a:lnSpc>
              <a:spcBef>
                <a:spcPts val="901"/>
              </a:spcBef>
            </a:pPr>
            <a:r>
              <a:rPr b="1" lang="fr-FR" sz="1800" spc="-1" strike="noStrike">
                <a:solidFill>
                  <a:srgbClr val="ffffff"/>
                </a:solidFill>
                <a:latin typeface="Arial"/>
              </a:rPr>
              <a:t>Élaboration d’un projet personnel et professionnel</a:t>
            </a:r>
            <a:endParaRPr b="0" lang="fr-FR" sz="1800" spc="-1" strike="noStrike">
              <a:latin typeface="Arial"/>
            </a:endParaRPr>
          </a:p>
        </p:txBody>
      </p:sp>
      <p:sp>
        <p:nvSpPr>
          <p:cNvPr id="532" name="CustomShape 23"/>
          <p:cNvSpPr/>
          <p:nvPr/>
        </p:nvSpPr>
        <p:spPr>
          <a:xfrm rot="5400000">
            <a:off x="3800160" y="6003000"/>
            <a:ext cx="360000" cy="320400"/>
          </a:xfrm>
          <a:custGeom>
            <a:avLst/>
            <a:gdLst/>
            <a:ahLst/>
            <a:rect l="l" t="t" r="r" b="b"/>
            <a:pathLst>
              <a:path w="21600" h="2160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chemeClr val="tx2">
              <a:lumMod val="40000"/>
              <a:lumOff val="60000"/>
            </a:schemeClr>
          </a:solidFill>
          <a:ln w="9360">
            <a:solidFill>
              <a:schemeClr val="tx1"/>
            </a:solidFill>
            <a:miter/>
          </a:ln>
        </p:spPr>
        <p:style>
          <a:lnRef idx="0"/>
          <a:fillRef idx="0"/>
          <a:effectRef idx="0"/>
          <a:fontRef idx="minor"/>
        </p:style>
      </p:sp>
      <p:sp>
        <p:nvSpPr>
          <p:cNvPr id="533" name="CustomShape 24"/>
          <p:cNvSpPr/>
          <p:nvPr/>
        </p:nvSpPr>
        <p:spPr>
          <a:xfrm rot="5400000">
            <a:off x="3182040" y="3927240"/>
            <a:ext cx="576000" cy="297360"/>
          </a:xfrm>
          <a:custGeom>
            <a:avLst/>
            <a:gdLst/>
            <a:ahLst/>
            <a:rect l="l" t="t" r="r" b="b"/>
            <a:pathLst>
              <a:path w="21600" h="2160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chemeClr val="tx2">
              <a:lumMod val="40000"/>
              <a:lumOff val="60000"/>
            </a:schemeClr>
          </a:solidFill>
          <a:ln w="9360">
            <a:solidFill>
              <a:schemeClr val="tx1"/>
            </a:solidFill>
            <a:miter/>
          </a:ln>
        </p:spPr>
        <p:style>
          <a:lnRef idx="0"/>
          <a:fillRef idx="0"/>
          <a:effectRef idx="0"/>
          <a:fontRef idx="minor"/>
        </p:style>
      </p:sp>
      <p:sp>
        <p:nvSpPr>
          <p:cNvPr id="534" name="CustomShape 25"/>
          <p:cNvSpPr/>
          <p:nvPr/>
        </p:nvSpPr>
        <p:spPr>
          <a:xfrm>
            <a:off x="6698160" y="2696760"/>
            <a:ext cx="502920" cy="269280"/>
          </a:xfrm>
          <a:prstGeom prst="leftRightArrow">
            <a:avLst>
              <a:gd name="adj1" fmla="val 50000"/>
              <a:gd name="adj2" fmla="val 35028"/>
            </a:avLst>
          </a:prstGeom>
          <a:solidFill>
            <a:schemeClr val="tx2">
              <a:lumMod val="40000"/>
              <a:lumOff val="60000"/>
            </a:schemeClr>
          </a:solidFill>
          <a:ln w="9360">
            <a:solidFill>
              <a:schemeClr val="tx1"/>
            </a:solidFill>
            <a:miter/>
          </a:ln>
        </p:spPr>
        <p:style>
          <a:lnRef idx="0"/>
          <a:fillRef idx="0"/>
          <a:effectRef idx="0"/>
          <a:fontRef idx="minor"/>
        </p:style>
      </p:sp>
      <p:sp>
        <p:nvSpPr>
          <p:cNvPr id="535" name="CustomShape 26"/>
          <p:cNvSpPr/>
          <p:nvPr/>
        </p:nvSpPr>
        <p:spPr>
          <a:xfrm>
            <a:off x="6734880" y="1476720"/>
            <a:ext cx="502920" cy="269280"/>
          </a:xfrm>
          <a:prstGeom prst="leftRightArrow">
            <a:avLst>
              <a:gd name="adj1" fmla="val 50000"/>
              <a:gd name="adj2" fmla="val 35028"/>
            </a:avLst>
          </a:prstGeom>
          <a:solidFill>
            <a:schemeClr val="tx2">
              <a:lumMod val="40000"/>
              <a:lumOff val="60000"/>
            </a:schemeClr>
          </a:solidFill>
          <a:ln w="9360">
            <a:solidFill>
              <a:schemeClr val="tx1"/>
            </a:solidFill>
            <a:miter/>
          </a:ln>
        </p:spPr>
        <p:style>
          <a:lnRef idx="0"/>
          <a:fillRef idx="0"/>
          <a:effectRef idx="0"/>
          <a:fontRef idx="minor"/>
        </p:style>
      </p:sp>
      <p:sp>
        <p:nvSpPr>
          <p:cNvPr id="536" name="CustomShape 27"/>
          <p:cNvSpPr/>
          <p:nvPr/>
        </p:nvSpPr>
        <p:spPr>
          <a:xfrm>
            <a:off x="3692520" y="1645920"/>
            <a:ext cx="2235240" cy="1511640"/>
          </a:xfrm>
          <a:prstGeom prst="rect">
            <a:avLst/>
          </a:prstGeom>
          <a:solidFill>
            <a:schemeClr val="tx2">
              <a:lumMod val="40000"/>
              <a:lumOff val="60000"/>
            </a:schemeClr>
          </a:solidFill>
          <a:ln>
            <a:noFill/>
          </a:ln>
        </p:spPr>
        <p:style>
          <a:lnRef idx="0"/>
          <a:fillRef idx="0"/>
          <a:effectRef idx="0"/>
          <a:fontRef idx="minor"/>
        </p:style>
        <p:txBody>
          <a:bodyPr lIns="90000" rIns="90000" tIns="45000" bIns="45000"/>
          <a:p>
            <a:pPr>
              <a:lnSpc>
                <a:spcPct val="100000"/>
              </a:lnSpc>
              <a:spcBef>
                <a:spcPts val="700"/>
              </a:spcBef>
            </a:pPr>
            <a:r>
              <a:rPr b="1" lang="fr-FR" sz="1400" spc="-1" strike="noStrike">
                <a:solidFill>
                  <a:srgbClr val="000000"/>
                </a:solidFill>
                <a:latin typeface="Arial"/>
              </a:rPr>
              <a:t>Recherche </a:t>
            </a:r>
            <a:endParaRPr b="0" lang="fr-FR" sz="1400" spc="-1" strike="noStrike">
              <a:latin typeface="Arial"/>
            </a:endParaRPr>
          </a:p>
          <a:p>
            <a:pPr>
              <a:lnSpc>
                <a:spcPct val="100000"/>
              </a:lnSpc>
              <a:spcBef>
                <a:spcPts val="700"/>
              </a:spcBef>
            </a:pPr>
            <a:r>
              <a:rPr b="1" lang="fr-FR" sz="1400" spc="-1" strike="noStrike">
                <a:solidFill>
                  <a:srgbClr val="000000"/>
                </a:solidFill>
                <a:latin typeface="Arial"/>
              </a:rPr>
              <a:t>Activités de découverte</a:t>
            </a:r>
            <a:endParaRPr b="0" lang="fr-FR" sz="1400" spc="-1" strike="noStrike">
              <a:latin typeface="Arial"/>
            </a:endParaRPr>
          </a:p>
          <a:p>
            <a:pPr>
              <a:lnSpc>
                <a:spcPct val="100000"/>
              </a:lnSpc>
              <a:spcBef>
                <a:spcPts val="700"/>
              </a:spcBef>
            </a:pPr>
            <a:r>
              <a:rPr b="1" lang="fr-FR" sz="1400" spc="-1" strike="noStrike">
                <a:solidFill>
                  <a:srgbClr val="000000"/>
                </a:solidFill>
                <a:latin typeface="Arial"/>
              </a:rPr>
              <a:t>Réalisation</a:t>
            </a:r>
            <a:endParaRPr b="0" lang="fr-FR" sz="1400" spc="-1" strike="noStrike">
              <a:latin typeface="Arial"/>
            </a:endParaRPr>
          </a:p>
          <a:p>
            <a:pPr>
              <a:lnSpc>
                <a:spcPct val="100000"/>
              </a:lnSpc>
              <a:spcBef>
                <a:spcPts val="700"/>
              </a:spcBef>
            </a:pPr>
            <a:r>
              <a:rPr b="1" lang="fr-FR" sz="1400" spc="-1" strike="noStrike">
                <a:solidFill>
                  <a:srgbClr val="000000"/>
                </a:solidFill>
                <a:latin typeface="Arial"/>
              </a:rPr>
              <a:t>…</a:t>
            </a:r>
            <a:endParaRPr b="0" lang="fr-FR" sz="1400" spc="-1" strike="noStrike">
              <a:latin typeface="Arial"/>
            </a:endParaRPr>
          </a:p>
          <a:p>
            <a:pPr>
              <a:lnSpc>
                <a:spcPct val="100000"/>
              </a:lnSpc>
              <a:spcBef>
                <a:spcPts val="700"/>
              </a:spcBef>
            </a:pPr>
            <a:r>
              <a:rPr b="1" lang="fr-FR" sz="1400" spc="-1" strike="noStrike">
                <a:solidFill>
                  <a:srgbClr val="000000"/>
                </a:solidFill>
                <a:latin typeface="Arial"/>
              </a:rPr>
              <a:t>Présentation</a:t>
            </a:r>
            <a:endParaRPr b="0" lang="fr-FR" sz="1400" spc="-1" strike="noStrike">
              <a:latin typeface="Arial"/>
            </a:endParaRPr>
          </a:p>
        </p:txBody>
      </p:sp>
      <p:pic>
        <p:nvPicPr>
          <p:cNvPr id="537" name="Image 66" descr=""/>
          <p:cNvPicPr/>
          <p:nvPr/>
        </p:nvPicPr>
        <p:blipFill>
          <a:blip r:embed="rId4"/>
          <a:stretch/>
        </p:blipFill>
        <p:spPr>
          <a:xfrm>
            <a:off x="2505240" y="4522320"/>
            <a:ext cx="1634400" cy="883800"/>
          </a:xfrm>
          <a:prstGeom prst="rect">
            <a:avLst/>
          </a:prstGeom>
          <a:ln>
            <a:noFill/>
          </a:ln>
        </p:spPr>
      </p:pic>
      <p:pic>
        <p:nvPicPr>
          <p:cNvPr id="538" name="Picture 49" descr=""/>
          <p:cNvPicPr/>
          <p:nvPr/>
        </p:nvPicPr>
        <p:blipFill>
          <a:blip r:embed="rId5"/>
          <a:stretch/>
        </p:blipFill>
        <p:spPr>
          <a:xfrm>
            <a:off x="5830560" y="1323720"/>
            <a:ext cx="921960" cy="1091880"/>
          </a:xfrm>
          <a:prstGeom prst="rect">
            <a:avLst/>
          </a:prstGeom>
          <a:ln>
            <a:noFill/>
          </a:ln>
        </p:spPr>
      </p:pic>
      <p:pic>
        <p:nvPicPr>
          <p:cNvPr id="539" name="Image 3" descr=""/>
          <p:cNvPicPr/>
          <p:nvPr/>
        </p:nvPicPr>
        <p:blipFill>
          <a:blip r:embed="rId6"/>
          <a:srcRect l="13811" t="3049" r="15262" b="-3049"/>
          <a:stretch/>
        </p:blipFill>
        <p:spPr>
          <a:xfrm>
            <a:off x="7268040" y="827640"/>
            <a:ext cx="1995480" cy="1300680"/>
          </a:xfrm>
          <a:prstGeom prst="rect">
            <a:avLst/>
          </a:prstGeom>
          <a:ln>
            <a:noFill/>
          </a:ln>
        </p:spPr>
      </p:pic>
      <p:pic>
        <p:nvPicPr>
          <p:cNvPr id="540" name="Image 5" descr=""/>
          <p:cNvPicPr/>
          <p:nvPr/>
        </p:nvPicPr>
        <p:blipFill>
          <a:blip r:embed="rId7"/>
          <a:srcRect l="5500" t="8605" r="6036" b="6293"/>
          <a:stretch/>
        </p:blipFill>
        <p:spPr>
          <a:xfrm>
            <a:off x="7279200" y="2310840"/>
            <a:ext cx="1810800" cy="1221840"/>
          </a:xfrm>
          <a:prstGeom prst="rect">
            <a:avLst/>
          </a:prstGeom>
          <a:ln>
            <a:noFill/>
          </a:ln>
        </p:spPr>
      </p:pic>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541" name="Group 1"/>
          <p:cNvGrpSpPr/>
          <p:nvPr/>
        </p:nvGrpSpPr>
        <p:grpSpPr>
          <a:xfrm>
            <a:off x="902520" y="199080"/>
            <a:ext cx="525240" cy="171360"/>
            <a:chOff x="902520" y="199080"/>
            <a:chExt cx="525240" cy="171360"/>
          </a:xfrm>
        </p:grpSpPr>
        <p:sp>
          <p:nvSpPr>
            <p:cNvPr id="542" name="CustomShape 2"/>
            <p:cNvSpPr/>
            <p:nvPr/>
          </p:nvSpPr>
          <p:spPr>
            <a:xfrm>
              <a:off x="902520" y="199080"/>
              <a:ext cx="82440" cy="17136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sp>
          <p:nvSpPr>
            <p:cNvPr id="543" name="CustomShape 3"/>
            <p:cNvSpPr/>
            <p:nvPr/>
          </p:nvSpPr>
          <p:spPr>
            <a:xfrm>
              <a:off x="943920" y="284760"/>
              <a:ext cx="483840" cy="85320"/>
            </a:xfrm>
            <a:prstGeom prst="rect">
              <a:avLst/>
            </a:prstGeom>
            <a:solidFill>
              <a:srgbClr val="00a6be"/>
            </a:solidFill>
            <a:ln>
              <a:noFill/>
            </a:ln>
          </p:spPr>
          <p:style>
            <a:lnRef idx="2">
              <a:schemeClr val="accent1">
                <a:shade val="50000"/>
              </a:schemeClr>
            </a:lnRef>
            <a:fillRef idx="1">
              <a:schemeClr val="accent1"/>
            </a:fillRef>
            <a:effectRef idx="0">
              <a:schemeClr val="accent1"/>
            </a:effectRef>
            <a:fontRef idx="minor"/>
          </p:style>
        </p:sp>
      </p:grpSp>
      <p:sp>
        <p:nvSpPr>
          <p:cNvPr id="544" name="TextShape 4"/>
          <p:cNvSpPr txBox="1"/>
          <p:nvPr/>
        </p:nvSpPr>
        <p:spPr>
          <a:xfrm>
            <a:off x="1469520" y="141840"/>
            <a:ext cx="7674120" cy="694440"/>
          </a:xfrm>
          <a:prstGeom prst="rect">
            <a:avLst/>
          </a:prstGeom>
          <a:noFill/>
          <a:ln>
            <a:noFill/>
          </a:ln>
        </p:spPr>
        <p:txBody>
          <a:bodyPr anchor="ctr">
            <a:normAutofit/>
          </a:bodyPr>
          <a:p>
            <a:pPr>
              <a:lnSpc>
                <a:spcPct val="100000"/>
              </a:lnSpc>
            </a:pPr>
            <a:r>
              <a:rPr b="1" lang="fr-FR" sz="2400" spc="-1" strike="noStrike">
                <a:solidFill>
                  <a:srgbClr val="404040"/>
                </a:solidFill>
                <a:latin typeface="Arial Black"/>
                <a:ea typeface="Arial Black"/>
              </a:rPr>
              <a:t>Le projet pédagogique…</a:t>
            </a:r>
            <a:br/>
            <a:r>
              <a:rPr b="1" lang="fr-FR" sz="2400" spc="-1" strike="noStrike">
                <a:solidFill>
                  <a:srgbClr val="404040"/>
                </a:solidFill>
                <a:latin typeface="Arial Black"/>
                <a:ea typeface="Arial Black"/>
              </a:rPr>
              <a:t>… une équipe éducative en démarche de projet</a:t>
            </a:r>
            <a:endParaRPr b="0" lang="fr-FR" sz="2400" spc="-1" strike="noStrike">
              <a:solidFill>
                <a:srgbClr val="000000"/>
              </a:solidFill>
              <a:latin typeface="Calibri"/>
            </a:endParaRPr>
          </a:p>
        </p:txBody>
      </p:sp>
      <p:pic>
        <p:nvPicPr>
          <p:cNvPr id="545" name="Picture 73" descr=""/>
          <p:cNvPicPr/>
          <p:nvPr/>
        </p:nvPicPr>
        <p:blipFill>
          <a:blip r:embed="rId1"/>
          <a:stretch/>
        </p:blipFill>
        <p:spPr>
          <a:xfrm>
            <a:off x="398520" y="752400"/>
            <a:ext cx="1007640" cy="871200"/>
          </a:xfrm>
          <a:prstGeom prst="rect">
            <a:avLst/>
          </a:prstGeom>
          <a:ln>
            <a:noFill/>
          </a:ln>
        </p:spPr>
      </p:pic>
      <p:grpSp>
        <p:nvGrpSpPr>
          <p:cNvPr id="546" name="Group 5"/>
          <p:cNvGrpSpPr/>
          <p:nvPr/>
        </p:nvGrpSpPr>
        <p:grpSpPr>
          <a:xfrm>
            <a:off x="-3889080" y="333360"/>
            <a:ext cx="12981960" cy="6380280"/>
            <a:chOff x="-3889080" y="333360"/>
            <a:chExt cx="12981960" cy="6380280"/>
          </a:xfrm>
        </p:grpSpPr>
        <p:sp>
          <p:nvSpPr>
            <p:cNvPr id="547" name="CustomShape 6"/>
            <p:cNvSpPr/>
            <p:nvPr/>
          </p:nvSpPr>
          <p:spPr>
            <a:xfrm>
              <a:off x="-3889080" y="333360"/>
              <a:ext cx="6380280" cy="6380280"/>
            </a:xfrm>
            <a:prstGeom prst="blockArc">
              <a:avLst>
                <a:gd name="adj1" fmla="val 18900000"/>
                <a:gd name="adj2" fmla="val 2700000"/>
                <a:gd name="adj3" fmla="val 339"/>
              </a:avLst>
            </a:prstGeom>
            <a:noFill/>
            <a:ln>
              <a:solidFill>
                <a:schemeClr val="accent6">
                  <a:hueOff val="0"/>
                  <a:satOff val="0"/>
                  <a:lumOff val="0"/>
                  <a:alphaOff val="0"/>
                </a:schemeClr>
              </a:solidFill>
              <a:round/>
            </a:ln>
          </p:spPr>
          <p:style>
            <a:lnRef idx="2"/>
            <a:fillRef idx="0"/>
            <a:effectRef idx="0"/>
            <a:fontRef idx="minor"/>
          </p:style>
        </p:sp>
        <p:sp>
          <p:nvSpPr>
            <p:cNvPr id="548" name="CustomShape 7"/>
            <p:cNvSpPr/>
            <p:nvPr/>
          </p:nvSpPr>
          <p:spPr>
            <a:xfrm>
              <a:off x="1850760" y="1403640"/>
              <a:ext cx="7242120" cy="498600"/>
            </a:xfrm>
            <a:prstGeom prst="rect">
              <a:avLst/>
            </a:prstGeom>
            <a:solidFill>
              <a:schemeClr val="accent5">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396000" rIns="60840" tIns="60840" bIns="60840" anchor="ctr"/>
            <a:p>
              <a:pPr>
                <a:lnSpc>
                  <a:spcPct val="90000"/>
                </a:lnSpc>
                <a:spcAft>
                  <a:spcPts val="839"/>
                </a:spcAft>
              </a:pPr>
              <a:r>
                <a:rPr b="1" lang="fr-FR" sz="2400" spc="-1" strike="noStrike">
                  <a:solidFill>
                    <a:srgbClr val="ffffff"/>
                  </a:solidFill>
                  <a:latin typeface="Calibri"/>
                </a:rPr>
                <a:t>- Poser un diagnostic partagé (un état des lieux…)</a:t>
              </a:r>
              <a:endParaRPr b="0" lang="fr-FR" sz="2400" spc="-1" strike="noStrike">
                <a:latin typeface="Arial"/>
              </a:endParaRPr>
            </a:p>
          </p:txBody>
        </p:sp>
        <p:sp>
          <p:nvSpPr>
            <p:cNvPr id="549" name="CustomShape 8"/>
            <p:cNvSpPr/>
            <p:nvPr/>
          </p:nvSpPr>
          <p:spPr>
            <a:xfrm>
              <a:off x="1538640" y="1341360"/>
              <a:ext cx="623520" cy="623520"/>
            </a:xfrm>
            <a:prstGeom prst="ellipse">
              <a:avLst/>
            </a:prstGeom>
            <a:solidFill>
              <a:schemeClr val="lt1">
                <a:hueOff val="0"/>
                <a:satOff val="0"/>
                <a:lumOff val="0"/>
                <a:alphaOff val="0"/>
              </a:schemeClr>
            </a:solidFill>
            <a:ln>
              <a:solidFill>
                <a:schemeClr val="accent5">
                  <a:hueOff val="0"/>
                  <a:satOff val="0"/>
                  <a:lumOff val="0"/>
                  <a:alphaOff val="0"/>
                </a:schemeClr>
              </a:solidFill>
              <a:round/>
            </a:ln>
          </p:spPr>
          <p:style>
            <a:lnRef idx="2"/>
            <a:fillRef idx="0"/>
            <a:effectRef idx="0"/>
            <a:fontRef idx="minor"/>
          </p:style>
        </p:sp>
        <p:sp>
          <p:nvSpPr>
            <p:cNvPr id="550" name="CustomShape 9"/>
            <p:cNvSpPr/>
            <p:nvPr/>
          </p:nvSpPr>
          <p:spPr>
            <a:xfrm>
              <a:off x="2261160" y="2152080"/>
              <a:ext cx="6831720" cy="498600"/>
            </a:xfrm>
            <a:prstGeom prst="rect">
              <a:avLst/>
            </a:prstGeom>
            <a:solidFill>
              <a:schemeClr val="accent5">
                <a:hueOff val="-1986775"/>
                <a:satOff val="7962"/>
                <a:lumOff val="1726"/>
                <a:alphaOff val="0"/>
              </a:schemeClr>
            </a:solidFill>
            <a:ln>
              <a:solidFill>
                <a:schemeClr val="lt1">
                  <a:hueOff val="0"/>
                  <a:satOff val="0"/>
                  <a:lumOff val="0"/>
                  <a:alphaOff val="0"/>
                </a:schemeClr>
              </a:solidFill>
              <a:round/>
            </a:ln>
          </p:spPr>
          <p:style>
            <a:lnRef idx="2"/>
            <a:fillRef idx="0"/>
            <a:effectRef idx="0"/>
            <a:fontRef idx="minor"/>
          </p:style>
          <p:txBody>
            <a:bodyPr lIns="396000" rIns="60840" tIns="60840" bIns="60840" anchor="ctr"/>
            <a:p>
              <a:pPr>
                <a:lnSpc>
                  <a:spcPct val="90000"/>
                </a:lnSpc>
                <a:spcAft>
                  <a:spcPts val="839"/>
                </a:spcAft>
              </a:pPr>
              <a:r>
                <a:rPr b="1" lang="fr-FR" sz="2400" spc="-1" strike="noStrike">
                  <a:solidFill>
                    <a:srgbClr val="ffffff"/>
                  </a:solidFill>
                  <a:latin typeface="Calibri"/>
                </a:rPr>
                <a:t>- Définir objectifs et les actions à conduire   </a:t>
              </a:r>
              <a:endParaRPr b="0" lang="fr-FR" sz="2400" spc="-1" strike="noStrike">
                <a:latin typeface="Arial"/>
              </a:endParaRPr>
            </a:p>
          </p:txBody>
        </p:sp>
        <p:sp>
          <p:nvSpPr>
            <p:cNvPr id="551" name="CustomShape 10"/>
            <p:cNvSpPr/>
            <p:nvPr/>
          </p:nvSpPr>
          <p:spPr>
            <a:xfrm>
              <a:off x="1949040" y="2089440"/>
              <a:ext cx="623520" cy="623520"/>
            </a:xfrm>
            <a:prstGeom prst="ellipse">
              <a:avLst/>
            </a:prstGeom>
            <a:solidFill>
              <a:schemeClr val="lt1">
                <a:hueOff val="0"/>
                <a:satOff val="0"/>
                <a:lumOff val="0"/>
                <a:alphaOff val="0"/>
              </a:schemeClr>
            </a:solidFill>
            <a:ln>
              <a:solidFill>
                <a:schemeClr val="accent5">
                  <a:hueOff val="-1986775"/>
                  <a:satOff val="7962"/>
                  <a:lumOff val="1726"/>
                  <a:alphaOff val="0"/>
                </a:schemeClr>
              </a:solidFill>
              <a:round/>
            </a:ln>
          </p:spPr>
          <p:style>
            <a:lnRef idx="2"/>
            <a:fillRef idx="0"/>
            <a:effectRef idx="0"/>
            <a:fontRef idx="minor"/>
          </p:style>
        </p:sp>
        <p:sp>
          <p:nvSpPr>
            <p:cNvPr id="552" name="CustomShape 11"/>
            <p:cNvSpPr/>
            <p:nvPr/>
          </p:nvSpPr>
          <p:spPr>
            <a:xfrm>
              <a:off x="2448720" y="2900160"/>
              <a:ext cx="6643800" cy="498600"/>
            </a:xfrm>
            <a:prstGeom prst="rect">
              <a:avLst/>
            </a:prstGeom>
            <a:solidFill>
              <a:schemeClr val="accent5">
                <a:hueOff val="-3973551"/>
                <a:satOff val="15924"/>
                <a:lumOff val="3451"/>
                <a:alphaOff val="0"/>
              </a:schemeClr>
            </a:solidFill>
            <a:ln>
              <a:solidFill>
                <a:schemeClr val="lt1">
                  <a:hueOff val="0"/>
                  <a:satOff val="0"/>
                  <a:lumOff val="0"/>
                  <a:alphaOff val="0"/>
                </a:schemeClr>
              </a:solidFill>
              <a:round/>
            </a:ln>
          </p:spPr>
          <p:style>
            <a:lnRef idx="2"/>
            <a:fillRef idx="0"/>
            <a:effectRef idx="0"/>
            <a:fontRef idx="minor"/>
          </p:style>
          <p:txBody>
            <a:bodyPr lIns="396000" rIns="60840" tIns="60840" bIns="60840" anchor="ctr"/>
            <a:p>
              <a:pPr>
                <a:lnSpc>
                  <a:spcPct val="90000"/>
                </a:lnSpc>
                <a:spcAft>
                  <a:spcPts val="839"/>
                </a:spcAft>
              </a:pPr>
              <a:r>
                <a:rPr b="1" lang="fr-FR" sz="2400" spc="-1" strike="noStrike">
                  <a:solidFill>
                    <a:srgbClr val="ffffff"/>
                  </a:solidFill>
                  <a:latin typeface="Calibri"/>
                </a:rPr>
                <a:t>- Mettre en cohérence les actions proposées </a:t>
              </a:r>
              <a:endParaRPr b="0" lang="fr-FR" sz="2400" spc="-1" strike="noStrike">
                <a:latin typeface="Arial"/>
              </a:endParaRPr>
            </a:p>
          </p:txBody>
        </p:sp>
        <p:sp>
          <p:nvSpPr>
            <p:cNvPr id="553" name="CustomShape 12"/>
            <p:cNvSpPr/>
            <p:nvPr/>
          </p:nvSpPr>
          <p:spPr>
            <a:xfrm>
              <a:off x="2136960" y="2837880"/>
              <a:ext cx="623520" cy="623520"/>
            </a:xfrm>
            <a:prstGeom prst="ellipse">
              <a:avLst/>
            </a:prstGeom>
            <a:solidFill>
              <a:schemeClr val="lt1">
                <a:hueOff val="0"/>
                <a:satOff val="0"/>
                <a:lumOff val="0"/>
                <a:alphaOff val="0"/>
              </a:schemeClr>
            </a:solidFill>
            <a:ln>
              <a:solidFill>
                <a:schemeClr val="accent5">
                  <a:hueOff val="-3973551"/>
                  <a:satOff val="15924"/>
                  <a:lumOff val="3451"/>
                  <a:alphaOff val="0"/>
                </a:schemeClr>
              </a:solidFill>
              <a:round/>
            </a:ln>
          </p:spPr>
          <p:style>
            <a:lnRef idx="2"/>
            <a:fillRef idx="0"/>
            <a:effectRef idx="0"/>
            <a:fontRef idx="minor"/>
          </p:style>
        </p:sp>
        <p:sp>
          <p:nvSpPr>
            <p:cNvPr id="554" name="CustomShape 13"/>
            <p:cNvSpPr/>
            <p:nvPr/>
          </p:nvSpPr>
          <p:spPr>
            <a:xfrm>
              <a:off x="2448720" y="3648240"/>
              <a:ext cx="6643800" cy="498600"/>
            </a:xfrm>
            <a:prstGeom prst="rect">
              <a:avLst/>
            </a:prstGeom>
            <a:solidFill>
              <a:schemeClr val="accent5">
                <a:hueOff val="-5960326"/>
                <a:satOff val="23887"/>
                <a:lumOff val="5177"/>
                <a:alphaOff val="0"/>
              </a:schemeClr>
            </a:solidFill>
            <a:ln>
              <a:solidFill>
                <a:schemeClr val="lt1">
                  <a:hueOff val="0"/>
                  <a:satOff val="0"/>
                  <a:lumOff val="0"/>
                  <a:alphaOff val="0"/>
                </a:schemeClr>
              </a:solidFill>
              <a:round/>
            </a:ln>
          </p:spPr>
          <p:style>
            <a:lnRef idx="2"/>
            <a:fillRef idx="0"/>
            <a:effectRef idx="0"/>
            <a:fontRef idx="minor"/>
          </p:style>
          <p:txBody>
            <a:bodyPr lIns="396000" rIns="60840" tIns="60840" bIns="60840" anchor="ctr"/>
            <a:p>
              <a:pPr>
                <a:lnSpc>
                  <a:spcPct val="90000"/>
                </a:lnSpc>
                <a:spcAft>
                  <a:spcPts val="839"/>
                </a:spcAft>
              </a:pPr>
              <a:r>
                <a:rPr b="1" lang="fr-FR" sz="2400" spc="-1" strike="noStrike">
                  <a:solidFill>
                    <a:srgbClr val="ffffff"/>
                  </a:solidFill>
                  <a:latin typeface="Calibri"/>
                </a:rPr>
                <a:t>- Définir l’organisation, planifier</a:t>
              </a:r>
              <a:endParaRPr b="0" lang="fr-FR" sz="2400" spc="-1" strike="noStrike">
                <a:latin typeface="Arial"/>
              </a:endParaRPr>
            </a:p>
          </p:txBody>
        </p:sp>
        <p:sp>
          <p:nvSpPr>
            <p:cNvPr id="555" name="CustomShape 14"/>
            <p:cNvSpPr/>
            <p:nvPr/>
          </p:nvSpPr>
          <p:spPr>
            <a:xfrm>
              <a:off x="2136960" y="3585960"/>
              <a:ext cx="623520" cy="623520"/>
            </a:xfrm>
            <a:prstGeom prst="ellipse">
              <a:avLst/>
            </a:prstGeom>
            <a:solidFill>
              <a:schemeClr val="lt1">
                <a:hueOff val="0"/>
                <a:satOff val="0"/>
                <a:lumOff val="0"/>
                <a:alphaOff val="0"/>
              </a:schemeClr>
            </a:solidFill>
            <a:ln>
              <a:solidFill>
                <a:schemeClr val="accent5">
                  <a:hueOff val="-5960326"/>
                  <a:satOff val="23887"/>
                  <a:lumOff val="5177"/>
                  <a:alphaOff val="0"/>
                </a:schemeClr>
              </a:solidFill>
              <a:round/>
            </a:ln>
          </p:spPr>
          <p:style>
            <a:lnRef idx="2"/>
            <a:fillRef idx="0"/>
            <a:effectRef idx="0"/>
            <a:fontRef idx="minor"/>
          </p:style>
        </p:sp>
        <p:sp>
          <p:nvSpPr>
            <p:cNvPr id="556" name="CustomShape 15"/>
            <p:cNvSpPr/>
            <p:nvPr/>
          </p:nvSpPr>
          <p:spPr>
            <a:xfrm>
              <a:off x="2261160" y="4396680"/>
              <a:ext cx="6831720" cy="498600"/>
            </a:xfrm>
            <a:prstGeom prst="rect">
              <a:avLst/>
            </a:prstGeom>
            <a:solidFill>
              <a:schemeClr val="accent5">
                <a:hueOff val="-7947101"/>
                <a:satOff val="31849"/>
                <a:lumOff val="6902"/>
                <a:alphaOff val="0"/>
              </a:schemeClr>
            </a:solidFill>
            <a:ln>
              <a:solidFill>
                <a:schemeClr val="lt1">
                  <a:hueOff val="0"/>
                  <a:satOff val="0"/>
                  <a:lumOff val="0"/>
                  <a:alphaOff val="0"/>
                </a:schemeClr>
              </a:solidFill>
              <a:round/>
            </a:ln>
          </p:spPr>
          <p:style>
            <a:lnRef idx="2"/>
            <a:fillRef idx="0"/>
            <a:effectRef idx="0"/>
            <a:fontRef idx="minor"/>
          </p:style>
          <p:txBody>
            <a:bodyPr lIns="396000" rIns="78840" tIns="78840" bIns="78840" anchor="ctr"/>
            <a:p>
              <a:pPr>
                <a:lnSpc>
                  <a:spcPct val="90000"/>
                </a:lnSpc>
                <a:spcAft>
                  <a:spcPts val="1086"/>
                </a:spcAft>
              </a:pPr>
              <a:r>
                <a:rPr b="0" lang="fr-FR" sz="3100" spc="-1" strike="noStrike">
                  <a:solidFill>
                    <a:srgbClr val="ffffff"/>
                  </a:solidFill>
                  <a:latin typeface="Calibri"/>
                </a:rPr>
                <a:t>- </a:t>
              </a:r>
              <a:r>
                <a:rPr b="1" lang="fr-FR" sz="2400" spc="-1" strike="noStrike">
                  <a:solidFill>
                    <a:srgbClr val="ffffff"/>
                  </a:solidFill>
                  <a:latin typeface="Calibri"/>
                </a:rPr>
                <a:t>Mettre en œuvre, réguler </a:t>
              </a:r>
              <a:endParaRPr b="0" lang="fr-FR" sz="2400" spc="-1" strike="noStrike">
                <a:latin typeface="Arial"/>
              </a:endParaRPr>
            </a:p>
          </p:txBody>
        </p:sp>
        <p:sp>
          <p:nvSpPr>
            <p:cNvPr id="557" name="CustomShape 16"/>
            <p:cNvSpPr/>
            <p:nvPr/>
          </p:nvSpPr>
          <p:spPr>
            <a:xfrm>
              <a:off x="1949040" y="4334040"/>
              <a:ext cx="623520" cy="623520"/>
            </a:xfrm>
            <a:prstGeom prst="ellipse">
              <a:avLst/>
            </a:prstGeom>
            <a:solidFill>
              <a:schemeClr val="lt1">
                <a:hueOff val="0"/>
                <a:satOff val="0"/>
                <a:lumOff val="0"/>
                <a:alphaOff val="0"/>
              </a:schemeClr>
            </a:solidFill>
            <a:ln>
              <a:solidFill>
                <a:schemeClr val="accent5">
                  <a:hueOff val="-7947101"/>
                  <a:satOff val="31849"/>
                  <a:lumOff val="6902"/>
                  <a:alphaOff val="0"/>
                </a:schemeClr>
              </a:solidFill>
              <a:round/>
            </a:ln>
          </p:spPr>
          <p:style>
            <a:lnRef idx="2"/>
            <a:fillRef idx="0"/>
            <a:effectRef idx="0"/>
            <a:fontRef idx="minor"/>
          </p:style>
        </p:sp>
        <p:sp>
          <p:nvSpPr>
            <p:cNvPr id="558" name="CustomShape 17"/>
            <p:cNvSpPr/>
            <p:nvPr/>
          </p:nvSpPr>
          <p:spPr>
            <a:xfrm>
              <a:off x="1850760" y="5144760"/>
              <a:ext cx="7242120" cy="498600"/>
            </a:xfrm>
            <a:prstGeom prst="rect">
              <a:avLst/>
            </a:prstGeom>
            <a:solidFill>
              <a:schemeClr val="accent5">
                <a:hueOff val="-9933876"/>
                <a:satOff val="39811"/>
                <a:lumOff val="8628"/>
                <a:alphaOff val="0"/>
              </a:schemeClr>
            </a:solidFill>
            <a:ln>
              <a:solidFill>
                <a:schemeClr val="lt1">
                  <a:hueOff val="0"/>
                  <a:satOff val="0"/>
                  <a:lumOff val="0"/>
                  <a:alphaOff val="0"/>
                </a:schemeClr>
              </a:solidFill>
              <a:round/>
            </a:ln>
          </p:spPr>
          <p:style>
            <a:lnRef idx="2"/>
            <a:fillRef idx="0"/>
            <a:effectRef idx="0"/>
            <a:fontRef idx="minor"/>
          </p:style>
          <p:txBody>
            <a:bodyPr lIns="396000" rIns="65880" tIns="65880" bIns="65880" anchor="ctr"/>
            <a:p>
              <a:pPr>
                <a:lnSpc>
                  <a:spcPct val="90000"/>
                </a:lnSpc>
                <a:spcAft>
                  <a:spcPts val="910"/>
                </a:spcAft>
              </a:pPr>
              <a:r>
                <a:rPr b="0" lang="fr-FR" sz="2600" spc="-1" strike="noStrike">
                  <a:solidFill>
                    <a:srgbClr val="ffffff"/>
                  </a:solidFill>
                  <a:latin typeface="Calibri"/>
                </a:rPr>
                <a:t>- Évaluer les effets  </a:t>
              </a:r>
              <a:endParaRPr b="0" lang="fr-FR" sz="2600" spc="-1" strike="noStrike">
                <a:latin typeface="Arial"/>
              </a:endParaRPr>
            </a:p>
          </p:txBody>
        </p:sp>
        <p:sp>
          <p:nvSpPr>
            <p:cNvPr id="559" name="CustomShape 18"/>
            <p:cNvSpPr/>
            <p:nvPr/>
          </p:nvSpPr>
          <p:spPr>
            <a:xfrm>
              <a:off x="1538640" y="5082480"/>
              <a:ext cx="623520" cy="623520"/>
            </a:xfrm>
            <a:prstGeom prst="ellipse">
              <a:avLst/>
            </a:prstGeom>
            <a:solidFill>
              <a:schemeClr val="lt1">
                <a:hueOff val="0"/>
                <a:satOff val="0"/>
                <a:lumOff val="0"/>
                <a:alphaOff val="0"/>
              </a:schemeClr>
            </a:solidFill>
            <a:ln>
              <a:solidFill>
                <a:schemeClr val="accent5">
                  <a:hueOff val="-9933876"/>
                  <a:satOff val="39811"/>
                  <a:lumOff val="8628"/>
                  <a:alphaOff val="0"/>
                </a:schemeClr>
              </a:solidFill>
              <a:round/>
            </a:ln>
          </p:spPr>
          <p:style>
            <a:lnRef idx="2"/>
            <a:fillRef idx="0"/>
            <a:effectRef idx="0"/>
            <a:fontRef idx="minor"/>
          </p:style>
        </p:sp>
      </p:grpSp>
      <p:grpSp>
        <p:nvGrpSpPr>
          <p:cNvPr id="560" name="Group 19"/>
          <p:cNvGrpSpPr/>
          <p:nvPr/>
        </p:nvGrpSpPr>
        <p:grpSpPr>
          <a:xfrm>
            <a:off x="0" y="0"/>
            <a:ext cx="36000" cy="36000"/>
            <a:chOff x="0" y="0"/>
            <a:chExt cx="36000" cy="36000"/>
          </a:xfrm>
        </p:grpSpPr>
      </p:grpSp>
      <p:pic>
        <p:nvPicPr>
          <p:cNvPr id="561" name="Image 2" descr=""/>
          <p:cNvPicPr/>
          <p:nvPr/>
        </p:nvPicPr>
        <p:blipFill>
          <a:blip r:embed="rId2"/>
          <a:stretch/>
        </p:blipFill>
        <p:spPr>
          <a:xfrm>
            <a:off x="81720" y="2345040"/>
            <a:ext cx="1823400" cy="2471040"/>
          </a:xfrm>
          <a:prstGeom prst="rect">
            <a:avLst/>
          </a:prstGeom>
          <a:ln>
            <a:solidFill>
              <a:srgbClr val="002060"/>
            </a:solidFill>
          </a:ln>
        </p:spPr>
      </p:pic>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2" name="TextShape 1"/>
          <p:cNvSpPr txBox="1"/>
          <p:nvPr/>
        </p:nvSpPr>
        <p:spPr>
          <a:xfrm>
            <a:off x="3011040" y="2009520"/>
            <a:ext cx="5590080" cy="2005920"/>
          </a:xfrm>
          <a:prstGeom prst="rect">
            <a:avLst/>
          </a:prstGeom>
          <a:noFill/>
          <a:ln>
            <a:noFill/>
          </a:ln>
        </p:spPr>
        <p:txBody>
          <a:bodyPr anchor="ctr">
            <a:normAutofit/>
          </a:bodyPr>
          <a:p>
            <a:pPr>
              <a:lnSpc>
                <a:spcPct val="100000"/>
              </a:lnSpc>
            </a:pPr>
            <a:r>
              <a:rPr b="1" lang="fr-FR" sz="3200" spc="-1" strike="noStrike">
                <a:solidFill>
                  <a:srgbClr val="00a6be"/>
                </a:solidFill>
                <a:latin typeface="Arial Black"/>
                <a:ea typeface="Arial Black"/>
              </a:rPr>
              <a:t>Démarche de pédagogie de projet au service des apprentissages</a:t>
            </a:r>
            <a:endParaRPr b="0" lang="fr-FR" sz="3200" spc="-1" strike="noStrike">
              <a:solidFill>
                <a:srgbClr val="000000"/>
              </a:solidFill>
              <a:latin typeface="Calibri"/>
            </a:endParaRPr>
          </a:p>
        </p:txBody>
      </p:sp>
      <p:sp>
        <p:nvSpPr>
          <p:cNvPr id="563" name="TextShape 2"/>
          <p:cNvSpPr txBox="1"/>
          <p:nvPr/>
        </p:nvSpPr>
        <p:spPr>
          <a:xfrm>
            <a:off x="8249760" y="6391080"/>
            <a:ext cx="351000" cy="364680"/>
          </a:xfrm>
          <a:prstGeom prst="rect">
            <a:avLst/>
          </a:prstGeom>
          <a:noFill/>
          <a:ln>
            <a:noFill/>
          </a:ln>
        </p:spPr>
        <p:txBody>
          <a:bodyPr anchor="ctr"/>
          <a:p>
            <a:pPr algn="r">
              <a:lnSpc>
                <a:spcPct val="100000"/>
              </a:lnSpc>
            </a:pPr>
            <a:fld id="{3203CFBB-E6D5-4748-95F2-9BC09971C785}" type="slidenum">
              <a:rPr b="1" lang="fr-FR" sz="1000" spc="-1" strike="noStrike">
                <a:solidFill>
                  <a:srgbClr val="000000"/>
                </a:solidFill>
                <a:latin typeface="Calibri"/>
              </a:rPr>
              <a:t>&lt;numéro&gt;</a:t>
            </a:fld>
            <a:endParaRPr b="0" lang="fr-FR" sz="1000" spc="-1" strike="noStrike">
              <a:latin typeface="Times New Roman"/>
            </a:endParaRPr>
          </a:p>
        </p:txBody>
      </p:sp>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3205</TotalTime>
  <Application>LibreOffice/6.0.7.3$Linux_X86_64 LibreOffice_project/00m0$Build-3</Application>
  <Words>3053</Words>
  <Paragraphs>497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2015-02-04T10:43:31Z</dcterms:created>
  <dc:creator>Administrateur MEN</dc:creator>
  <dc:description/>
  <dc:language>fr-FR</dc:language>
  <cp:lastModifiedBy>Administration centrale</cp:lastModifiedBy>
  <cp:lastPrinted>2015-02-04T16:19:06Z</cp:lastPrinted>
  <dcterms:modified xsi:type="dcterms:W3CDTF">2019-01-28T23:07:21Z</dcterms:modified>
  <cp:revision>285</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ntentTypeId">
    <vt:lpwstr>0x010100AA711CBDF24E87429AD9C0273156F54A</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10</vt:i4>
  </property>
  <property fmtid="{D5CDD505-2E9C-101B-9397-08002B2CF9AE}" pid="9" name="PresentationFormat">
    <vt:lpwstr>Affichage à l'écran (4:3)</vt:lpwstr>
  </property>
  <property fmtid="{D5CDD505-2E9C-101B-9397-08002B2CF9AE}" pid="10" name="ScaleCrop">
    <vt:bool>0</vt:bool>
  </property>
  <property fmtid="{D5CDD505-2E9C-101B-9397-08002B2CF9AE}" pid="11" name="ShareDoc">
    <vt:bool>0</vt:bool>
  </property>
  <property fmtid="{D5CDD505-2E9C-101B-9397-08002B2CF9AE}" pid="12" name="Slides">
    <vt:i4>37</vt:i4>
  </property>
</Properties>
</file>